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Muli"/>
      <p:regular r:id="rId34"/>
      <p:bold r:id="rId35"/>
      <p:italic r:id="rId36"/>
      <p:boldItalic r:id="rId37"/>
    </p:embeddedFont>
    <p:embeddedFont>
      <p:font typeface="Arv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BC54FA1-DAA5-4867-B1CA-1017499758F9}">
  <a:tblStyle styleId="{ABC54FA1-DAA5-4867-B1CA-1017499758F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vo-italic.fntdata"/><Relationship Id="rId20" Type="http://schemas.openxmlformats.org/officeDocument/2006/relationships/slide" Target="slides/slide15.xml"/><Relationship Id="rId41" Type="http://schemas.openxmlformats.org/officeDocument/2006/relationships/font" Target="fonts/Arv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uli-bold.fntdata"/><Relationship Id="rId12" Type="http://schemas.openxmlformats.org/officeDocument/2006/relationships/slide" Target="slides/slide7.xml"/><Relationship Id="rId34" Type="http://schemas.openxmlformats.org/officeDocument/2006/relationships/font" Target="fonts/Muli-regular.fntdata"/><Relationship Id="rId15" Type="http://schemas.openxmlformats.org/officeDocument/2006/relationships/slide" Target="slides/slide10.xml"/><Relationship Id="rId37" Type="http://schemas.openxmlformats.org/officeDocument/2006/relationships/font" Target="fonts/Muli-boldItalic.fntdata"/><Relationship Id="rId14" Type="http://schemas.openxmlformats.org/officeDocument/2006/relationships/slide" Target="slides/slide9.xml"/><Relationship Id="rId36" Type="http://schemas.openxmlformats.org/officeDocument/2006/relationships/font" Target="fonts/Muli-italic.fntdata"/><Relationship Id="rId17" Type="http://schemas.openxmlformats.org/officeDocument/2006/relationships/slide" Target="slides/slide12.xml"/><Relationship Id="rId39" Type="http://schemas.openxmlformats.org/officeDocument/2006/relationships/font" Target="fonts/Arvo-bold.fntdata"/><Relationship Id="rId16" Type="http://schemas.openxmlformats.org/officeDocument/2006/relationships/slide" Target="slides/slide11.xml"/><Relationship Id="rId38" Type="http://schemas.openxmlformats.org/officeDocument/2006/relationships/font" Target="fonts/Arv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jpg"/><Relationship Id="rId4" Type="http://schemas.openxmlformats.org/officeDocument/2006/relationships/image" Target="../media/image3.jpg"/><Relationship Id="rId11" Type="http://schemas.openxmlformats.org/officeDocument/2006/relationships/image" Target="../media/image8.png"/><Relationship Id="rId10" Type="http://schemas.openxmlformats.org/officeDocument/2006/relationships/image" Target="../media/image5.png"/><Relationship Id="rId9" Type="http://schemas.openxmlformats.org/officeDocument/2006/relationships/image" Target="../media/image10.png"/><Relationship Id="rId5" Type="http://schemas.openxmlformats.org/officeDocument/2006/relationships/image" Target="../media/image2.jpg"/><Relationship Id="rId6" Type="http://schemas.openxmlformats.org/officeDocument/2006/relationships/image" Target="../media/image4.jpg"/><Relationship Id="rId7" Type="http://schemas.openxmlformats.org/officeDocument/2006/relationships/image" Target="../media/image11.jpg"/><Relationship Id="rId8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3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3.jpg"/><Relationship Id="rId4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0" Type="http://schemas.openxmlformats.org/officeDocument/2006/relationships/image" Target="../media/image11.jpg"/><Relationship Id="rId9" Type="http://schemas.openxmlformats.org/officeDocument/2006/relationships/image" Target="../media/image4.jpg"/><Relationship Id="rId5" Type="http://schemas.openxmlformats.org/officeDocument/2006/relationships/image" Target="../media/image10.png"/><Relationship Id="rId6" Type="http://schemas.openxmlformats.org/officeDocument/2006/relationships/image" Target="../media/image1.jpg"/><Relationship Id="rId7" Type="http://schemas.openxmlformats.org/officeDocument/2006/relationships/image" Target="../media/image3.jpg"/><Relationship Id="rId8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5.jpg"/><Relationship Id="rId4" Type="http://schemas.openxmlformats.org/officeDocument/2006/relationships/image" Target="../media/image3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70175" y="3017888"/>
            <a:ext cx="3220800" cy="21454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ath_to_stock_photography_Vibrant-(9-of-10).jpg" id="11" name="Google Shape;1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0452" y="-15575"/>
            <a:ext cx="1033273" cy="103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ath_to_stock_communicate_hands_2.jpg" id="12" name="Google Shape;1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7800" y="1991825"/>
            <a:ext cx="1103350" cy="110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/>
        <p:spPr>
          <a:xfrm>
            <a:off x="7143750" y="2225"/>
            <a:ext cx="2056730" cy="2057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CEDBE0">
                <a:alpha val="30000"/>
              </a:srgbClr>
            </a:outerShdw>
          </a:effectLst>
        </p:spPr>
      </p:pic>
      <p:pic>
        <p:nvPicPr>
          <p:cNvPr descr="Death_to_stock_communicate_hands_9-.jpg" id="14" name="Google Shape;14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71493" y="1017182"/>
            <a:ext cx="2070675" cy="207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-72627" y="2048176"/>
            <a:ext cx="1037700" cy="1037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965073" y="4114876"/>
            <a:ext cx="1037700" cy="1037700"/>
          </a:xfrm>
          <a:prstGeom prst="rect">
            <a:avLst/>
          </a:prstGeom>
          <a:solidFill>
            <a:srgbClr val="CEDBE0">
              <a:alpha val="3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eathtoStock_Clementine10.jpg" id="17" name="Google Shape;17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56643" y="4111407"/>
            <a:ext cx="1037700" cy="1037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ath_to_stock_communicate_hands_3.jpg" id="18" name="Google Shape;18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18950" y="4105800"/>
            <a:ext cx="1037700" cy="10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/>
          <p:nvPr/>
        </p:nvSpPr>
        <p:spPr>
          <a:xfrm flipH="1">
            <a:off x="971550" y="-6120"/>
            <a:ext cx="1028700" cy="1028700"/>
          </a:xfrm>
          <a:prstGeom prst="rect">
            <a:avLst/>
          </a:prstGeom>
          <a:solidFill>
            <a:srgbClr val="B0D8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"/>
          <p:cNvSpPr/>
          <p:nvPr/>
        </p:nvSpPr>
        <p:spPr>
          <a:xfrm flipH="1">
            <a:off x="2000250" y="4114889"/>
            <a:ext cx="1028700" cy="1028700"/>
          </a:xfrm>
          <a:prstGeom prst="rect">
            <a:avLst/>
          </a:prstGeom>
          <a:solidFill>
            <a:srgbClr val="EDC6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 flipH="1">
            <a:off x="3028950" y="0"/>
            <a:ext cx="1028700" cy="1028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 flipH="1">
            <a:off x="5086350" y="4114901"/>
            <a:ext cx="1028700" cy="11034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/>
          <p:nvPr/>
        </p:nvSpPr>
        <p:spPr>
          <a:xfrm flipH="1">
            <a:off x="6115050" y="4114901"/>
            <a:ext cx="1028700" cy="11034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"/>
          <p:cNvSpPr/>
          <p:nvPr/>
        </p:nvSpPr>
        <p:spPr>
          <a:xfrm flipH="1">
            <a:off x="6117975" y="-9556"/>
            <a:ext cx="1028700" cy="1028700"/>
          </a:xfrm>
          <a:prstGeom prst="rect">
            <a:avLst/>
          </a:prstGeom>
          <a:solidFill>
            <a:srgbClr val="37A9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"/>
          <p:cNvSpPr/>
          <p:nvPr/>
        </p:nvSpPr>
        <p:spPr>
          <a:xfrm flipH="1">
            <a:off x="4057650" y="0"/>
            <a:ext cx="1028700" cy="1028700"/>
          </a:xfrm>
          <a:prstGeom prst="rect">
            <a:avLst/>
          </a:prstGeom>
          <a:solidFill>
            <a:srgbClr val="FAA9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"/>
          <p:cNvSpPr/>
          <p:nvPr/>
        </p:nvSpPr>
        <p:spPr>
          <a:xfrm>
            <a:off x="2000250" y="1019175"/>
            <a:ext cx="5143500" cy="309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"/>
          <p:cNvSpPr txBox="1"/>
          <p:nvPr>
            <p:ph type="ctrTitle"/>
          </p:nvPr>
        </p:nvSpPr>
        <p:spPr>
          <a:xfrm>
            <a:off x="2961550" y="1991825"/>
            <a:ext cx="3220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" name="Google Shape;28;p2"/>
          <p:cNvSpPr/>
          <p:nvPr/>
        </p:nvSpPr>
        <p:spPr>
          <a:xfrm flipH="1">
            <a:off x="7144834" y="2563116"/>
            <a:ext cx="518700" cy="518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"/>
          <p:cNvSpPr/>
          <p:nvPr/>
        </p:nvSpPr>
        <p:spPr>
          <a:xfrm flipH="1">
            <a:off x="2507334" y="500441"/>
            <a:ext cx="518700" cy="518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"/>
          <p:cNvSpPr/>
          <p:nvPr/>
        </p:nvSpPr>
        <p:spPr>
          <a:xfrm flipH="1">
            <a:off x="8172291" y="8"/>
            <a:ext cx="971700" cy="9714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"/>
          <p:cNvSpPr/>
          <p:nvPr/>
        </p:nvSpPr>
        <p:spPr>
          <a:xfrm>
            <a:off x="4566118" y="-49"/>
            <a:ext cx="518700" cy="518700"/>
          </a:xfrm>
          <a:prstGeom prst="rect">
            <a:avLst/>
          </a:prstGeom>
          <a:solidFill>
            <a:srgbClr val="CEDBE0">
              <a:alpha val="3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"/>
          <p:cNvSpPr/>
          <p:nvPr/>
        </p:nvSpPr>
        <p:spPr>
          <a:xfrm flipH="1">
            <a:off x="453009" y="-59"/>
            <a:ext cx="518700" cy="518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2"/>
          <p:cNvSpPr/>
          <p:nvPr/>
        </p:nvSpPr>
        <p:spPr>
          <a:xfrm>
            <a:off x="7138685" y="3085376"/>
            <a:ext cx="1037700" cy="1037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"/>
          <p:cNvSpPr/>
          <p:nvPr/>
        </p:nvSpPr>
        <p:spPr>
          <a:xfrm flipH="1">
            <a:off x="7143750" y="2057450"/>
            <a:ext cx="1037700" cy="1037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" name="Google Shape;35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44825" y="-11725"/>
            <a:ext cx="2070675" cy="207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"/>
          <p:cNvPicPr preferRelativeResize="0"/>
          <p:nvPr/>
        </p:nvPicPr>
        <p:blipFill rotWithShape="1">
          <a:blip r:embed="rId9">
            <a:alphaModFix/>
          </a:blip>
          <a:srcRect b="0" l="0" r="0" t="-28369"/>
          <a:stretch/>
        </p:blipFill>
        <p:spPr>
          <a:xfrm>
            <a:off x="-72625" y="-322875"/>
            <a:ext cx="2070675" cy="1379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24353" y="-15575"/>
            <a:ext cx="1555297" cy="103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63950" y="3081829"/>
            <a:ext cx="2056725" cy="205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 type="blank">
  <p:cSld name="BLANK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11"/>
          <p:cNvPicPr preferRelativeResize="0"/>
          <p:nvPr/>
        </p:nvPicPr>
        <p:blipFill rotWithShape="1">
          <a:blip r:embed="rId2">
            <a:alphaModFix amt="70000"/>
          </a:blip>
          <a:srcRect b="0" l="14258" r="0" t="0"/>
          <a:stretch/>
        </p:blipFill>
        <p:spPr>
          <a:xfrm>
            <a:off x="6818875" y="-43150"/>
            <a:ext cx="2362875" cy="1901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ath_to_stock_communicate_hands_2.jpg" id="207" name="Google Shape;20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13282" y="1857008"/>
            <a:ext cx="930717" cy="930717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1"/>
          <p:cNvSpPr/>
          <p:nvPr/>
        </p:nvSpPr>
        <p:spPr>
          <a:xfrm>
            <a:off x="7284049" y="1858486"/>
            <a:ext cx="930600" cy="9306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1"/>
          <p:cNvSpPr/>
          <p:nvPr/>
        </p:nvSpPr>
        <p:spPr>
          <a:xfrm>
            <a:off x="8213336" y="2787740"/>
            <a:ext cx="930600" cy="9306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1"/>
          <p:cNvSpPr/>
          <p:nvPr/>
        </p:nvSpPr>
        <p:spPr>
          <a:xfrm>
            <a:off x="7284049" y="9"/>
            <a:ext cx="930600" cy="9306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1"/>
          <p:cNvSpPr/>
          <p:nvPr/>
        </p:nvSpPr>
        <p:spPr>
          <a:xfrm>
            <a:off x="6" y="4212884"/>
            <a:ext cx="930600" cy="930600"/>
          </a:xfrm>
          <a:prstGeom prst="rect">
            <a:avLst/>
          </a:prstGeom>
          <a:solidFill>
            <a:srgbClr val="FAA9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1"/>
          <p:cNvSpPr/>
          <p:nvPr/>
        </p:nvSpPr>
        <p:spPr>
          <a:xfrm>
            <a:off x="0" y="3747713"/>
            <a:ext cx="465300" cy="4653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1"/>
          <p:cNvSpPr/>
          <p:nvPr/>
        </p:nvSpPr>
        <p:spPr>
          <a:xfrm>
            <a:off x="465164" y="4212881"/>
            <a:ext cx="465300" cy="4653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1"/>
          <p:cNvSpPr/>
          <p:nvPr/>
        </p:nvSpPr>
        <p:spPr>
          <a:xfrm>
            <a:off x="6818876" y="-1"/>
            <a:ext cx="465300" cy="465300"/>
          </a:xfrm>
          <a:prstGeom prst="rect">
            <a:avLst/>
          </a:prstGeom>
          <a:solidFill>
            <a:srgbClr val="FAA9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1"/>
          <p:cNvSpPr/>
          <p:nvPr/>
        </p:nvSpPr>
        <p:spPr>
          <a:xfrm>
            <a:off x="7748094" y="2317122"/>
            <a:ext cx="465300" cy="4653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6" name="Google Shape;216;p11"/>
          <p:cNvGrpSpPr/>
          <p:nvPr/>
        </p:nvGrpSpPr>
        <p:grpSpPr>
          <a:xfrm>
            <a:off x="7519838" y="241965"/>
            <a:ext cx="446726" cy="446700"/>
            <a:chOff x="1923675" y="1633650"/>
            <a:chExt cx="436000" cy="435975"/>
          </a:xfrm>
        </p:grpSpPr>
        <p:sp>
          <p:nvSpPr>
            <p:cNvPr id="217" name="Google Shape;217;p11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1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1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1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1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3" name="Google Shape;223;p11"/>
          <p:cNvSpPr txBox="1"/>
          <p:nvPr>
            <p:ph idx="12" type="sldNum"/>
          </p:nvPr>
        </p:nvSpPr>
        <p:spPr>
          <a:xfrm>
            <a:off x="0" y="4678200"/>
            <a:ext cx="4653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2">
  <p:cSld name="BLANK_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74908" y="936875"/>
            <a:ext cx="1869025" cy="1245028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2"/>
          <p:cNvSpPr/>
          <p:nvPr/>
        </p:nvSpPr>
        <p:spPr>
          <a:xfrm>
            <a:off x="7274895" y="1870746"/>
            <a:ext cx="936900" cy="936900"/>
          </a:xfrm>
          <a:prstGeom prst="rect">
            <a:avLst/>
          </a:prstGeom>
          <a:solidFill>
            <a:srgbClr val="CEDBE0">
              <a:alpha val="3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eath_to_stock_photography_Vibrant-(9-of-10).jpg" id="227" name="Google Shape;22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7050" y="-1"/>
            <a:ext cx="936870" cy="936872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2"/>
          <p:cNvSpPr/>
          <p:nvPr/>
        </p:nvSpPr>
        <p:spPr>
          <a:xfrm>
            <a:off x="8207105" y="2807566"/>
            <a:ext cx="936900" cy="9369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2"/>
          <p:cNvSpPr/>
          <p:nvPr/>
        </p:nvSpPr>
        <p:spPr>
          <a:xfrm>
            <a:off x="7274902" y="56"/>
            <a:ext cx="936900" cy="9369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2"/>
          <p:cNvSpPr/>
          <p:nvPr/>
        </p:nvSpPr>
        <p:spPr>
          <a:xfrm>
            <a:off x="13" y="4206739"/>
            <a:ext cx="936900" cy="936900"/>
          </a:xfrm>
          <a:prstGeom prst="rect">
            <a:avLst/>
          </a:prstGeom>
          <a:solidFill>
            <a:srgbClr val="37A9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2"/>
          <p:cNvSpPr/>
          <p:nvPr/>
        </p:nvSpPr>
        <p:spPr>
          <a:xfrm>
            <a:off x="936765" y="4674987"/>
            <a:ext cx="468300" cy="4683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2"/>
          <p:cNvSpPr/>
          <p:nvPr/>
        </p:nvSpPr>
        <p:spPr>
          <a:xfrm>
            <a:off x="-1" y="4206736"/>
            <a:ext cx="468300" cy="4683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2"/>
          <p:cNvSpPr/>
          <p:nvPr/>
        </p:nvSpPr>
        <p:spPr>
          <a:xfrm>
            <a:off x="8675675" y="3742994"/>
            <a:ext cx="468300" cy="468300"/>
          </a:xfrm>
          <a:prstGeom prst="rect">
            <a:avLst/>
          </a:prstGeom>
          <a:solidFill>
            <a:srgbClr val="37A9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2"/>
          <p:cNvSpPr/>
          <p:nvPr/>
        </p:nvSpPr>
        <p:spPr>
          <a:xfrm>
            <a:off x="8675680" y="3274749"/>
            <a:ext cx="468300" cy="4683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5" name="Google Shape;235;p12"/>
          <p:cNvGrpSpPr/>
          <p:nvPr/>
        </p:nvGrpSpPr>
        <p:grpSpPr>
          <a:xfrm>
            <a:off x="7594614" y="2115525"/>
            <a:ext cx="297651" cy="471862"/>
            <a:chOff x="6718575" y="2318625"/>
            <a:chExt cx="256950" cy="407375"/>
          </a:xfrm>
        </p:grpSpPr>
        <p:sp>
          <p:nvSpPr>
            <p:cNvPr id="236" name="Google Shape;236;p12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4" name="Google Shape;244;p12"/>
          <p:cNvSpPr txBox="1"/>
          <p:nvPr>
            <p:ph idx="12" type="sldNum"/>
          </p:nvPr>
        </p:nvSpPr>
        <p:spPr>
          <a:xfrm>
            <a:off x="0" y="4678200"/>
            <a:ext cx="4653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105800"/>
            <a:ext cx="1037700" cy="10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3"/>
          <p:cNvSpPr txBox="1"/>
          <p:nvPr>
            <p:ph idx="1" type="body"/>
          </p:nvPr>
        </p:nvSpPr>
        <p:spPr>
          <a:xfrm>
            <a:off x="1375225" y="3953400"/>
            <a:ext cx="1990500" cy="8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pic>
        <p:nvPicPr>
          <p:cNvPr descr="Death_to_stock_communicate_hands_2.jpg" id="248" name="Google Shape;24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8" y="3068052"/>
            <a:ext cx="1037700" cy="10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3"/>
          <p:cNvSpPr/>
          <p:nvPr/>
        </p:nvSpPr>
        <p:spPr>
          <a:xfrm>
            <a:off x="8106248" y="1037705"/>
            <a:ext cx="1037700" cy="1037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3"/>
          <p:cNvSpPr/>
          <p:nvPr/>
        </p:nvSpPr>
        <p:spPr>
          <a:xfrm>
            <a:off x="7070023" y="1"/>
            <a:ext cx="1037700" cy="1037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3"/>
          <p:cNvSpPr/>
          <p:nvPr/>
        </p:nvSpPr>
        <p:spPr>
          <a:xfrm>
            <a:off x="7070032" y="1037694"/>
            <a:ext cx="1037700" cy="1037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3"/>
          <p:cNvSpPr/>
          <p:nvPr/>
        </p:nvSpPr>
        <p:spPr>
          <a:xfrm>
            <a:off x="518700" y="2549347"/>
            <a:ext cx="518700" cy="518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3"/>
          <p:cNvSpPr/>
          <p:nvPr/>
        </p:nvSpPr>
        <p:spPr>
          <a:xfrm>
            <a:off x="-9" y="4624791"/>
            <a:ext cx="518700" cy="518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3"/>
          <p:cNvSpPr/>
          <p:nvPr/>
        </p:nvSpPr>
        <p:spPr>
          <a:xfrm>
            <a:off x="8623698" y="3114516"/>
            <a:ext cx="518700" cy="518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3"/>
          <p:cNvSpPr/>
          <p:nvPr/>
        </p:nvSpPr>
        <p:spPr>
          <a:xfrm>
            <a:off x="8623691" y="518991"/>
            <a:ext cx="518700" cy="518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06250" y="2072325"/>
            <a:ext cx="1037700" cy="1037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7" name="Google Shape;257;p13"/>
          <p:cNvGrpSpPr/>
          <p:nvPr/>
        </p:nvGrpSpPr>
        <p:grpSpPr>
          <a:xfrm>
            <a:off x="7331725" y="290387"/>
            <a:ext cx="514306" cy="456926"/>
            <a:chOff x="5292575" y="3681900"/>
            <a:chExt cx="420150" cy="373275"/>
          </a:xfrm>
        </p:grpSpPr>
        <p:sp>
          <p:nvSpPr>
            <p:cNvPr id="258" name="Google Shape;258;p13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3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3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3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3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3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5" name="Google Shape;265;p13"/>
          <p:cNvSpPr txBox="1"/>
          <p:nvPr>
            <p:ph idx="12" type="sldNum"/>
          </p:nvPr>
        </p:nvSpPr>
        <p:spPr>
          <a:xfrm>
            <a:off x="1" y="4624800"/>
            <a:ext cx="5187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70013" y="1037825"/>
            <a:ext cx="3110912" cy="207227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3"/>
          <p:cNvSpPr/>
          <p:nvPr/>
        </p:nvSpPr>
        <p:spPr>
          <a:xfrm>
            <a:off x="7070023" y="2072326"/>
            <a:ext cx="1037700" cy="1037700"/>
          </a:xfrm>
          <a:prstGeom prst="rect">
            <a:avLst/>
          </a:prstGeom>
          <a:solidFill>
            <a:srgbClr val="CEDBE0">
              <a:alpha val="3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eath_to_stock_photography_Vibrant-(9-of-10).jpg" id="42" name="Google Shape;4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2625" y="0"/>
            <a:ext cx="1037825" cy="103782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3"/>
          <p:cNvSpPr txBox="1"/>
          <p:nvPr>
            <p:ph type="title"/>
          </p:nvPr>
        </p:nvSpPr>
        <p:spPr>
          <a:xfrm>
            <a:off x="1842475" y="1197075"/>
            <a:ext cx="44064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"/>
          <p:cNvSpPr txBox="1"/>
          <p:nvPr>
            <p:ph idx="1" type="body"/>
          </p:nvPr>
        </p:nvSpPr>
        <p:spPr>
          <a:xfrm>
            <a:off x="1842475" y="1818975"/>
            <a:ext cx="2172900" cy="3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■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5" name="Google Shape;45;p3"/>
          <p:cNvSpPr txBox="1"/>
          <p:nvPr>
            <p:ph idx="2" type="body"/>
          </p:nvPr>
        </p:nvSpPr>
        <p:spPr>
          <a:xfrm>
            <a:off x="4063136" y="1818975"/>
            <a:ext cx="2185800" cy="3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■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6" name="Google Shape;46;p3"/>
          <p:cNvSpPr/>
          <p:nvPr/>
        </p:nvSpPr>
        <p:spPr>
          <a:xfrm>
            <a:off x="8102686" y="3110092"/>
            <a:ext cx="1037700" cy="1037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3"/>
          <p:cNvSpPr/>
          <p:nvPr/>
        </p:nvSpPr>
        <p:spPr>
          <a:xfrm>
            <a:off x="7070032" y="62"/>
            <a:ext cx="1037700" cy="1037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3"/>
          <p:cNvSpPr/>
          <p:nvPr/>
        </p:nvSpPr>
        <p:spPr>
          <a:xfrm>
            <a:off x="7" y="4105794"/>
            <a:ext cx="1037700" cy="1037700"/>
          </a:xfrm>
          <a:prstGeom prst="rect">
            <a:avLst/>
          </a:prstGeom>
          <a:solidFill>
            <a:srgbClr val="37A9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3"/>
          <p:cNvSpPr/>
          <p:nvPr/>
        </p:nvSpPr>
        <p:spPr>
          <a:xfrm>
            <a:off x="1037700" y="4624497"/>
            <a:ext cx="518700" cy="518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3"/>
          <p:cNvSpPr/>
          <p:nvPr/>
        </p:nvSpPr>
        <p:spPr>
          <a:xfrm>
            <a:off x="-9" y="4105791"/>
            <a:ext cx="518700" cy="518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3"/>
          <p:cNvSpPr/>
          <p:nvPr/>
        </p:nvSpPr>
        <p:spPr>
          <a:xfrm>
            <a:off x="8621748" y="4146316"/>
            <a:ext cx="518700" cy="518700"/>
          </a:xfrm>
          <a:prstGeom prst="rect">
            <a:avLst/>
          </a:prstGeom>
          <a:solidFill>
            <a:srgbClr val="37A9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3"/>
          <p:cNvSpPr/>
          <p:nvPr/>
        </p:nvSpPr>
        <p:spPr>
          <a:xfrm>
            <a:off x="8621753" y="3627616"/>
            <a:ext cx="518700" cy="518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" name="Google Shape;53;p3"/>
          <p:cNvGrpSpPr/>
          <p:nvPr/>
        </p:nvGrpSpPr>
        <p:grpSpPr>
          <a:xfrm>
            <a:off x="7424022" y="2343455"/>
            <a:ext cx="329718" cy="522703"/>
            <a:chOff x="6718575" y="2318625"/>
            <a:chExt cx="256950" cy="407375"/>
          </a:xfrm>
        </p:grpSpPr>
        <p:sp>
          <p:nvSpPr>
            <p:cNvPr id="54" name="Google Shape;54;p3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" name="Google Shape;62;p3"/>
          <p:cNvSpPr txBox="1"/>
          <p:nvPr>
            <p:ph idx="12" type="sldNum"/>
          </p:nvPr>
        </p:nvSpPr>
        <p:spPr>
          <a:xfrm>
            <a:off x="1" y="4624800"/>
            <a:ext cx="5187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3">
  <p:cSld name="BLANK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ath_to_stock_communicate_hands_9-.jpg" id="64" name="Google Shape;64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5841" y="8"/>
            <a:ext cx="1868082" cy="18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4"/>
          <p:cNvSpPr/>
          <p:nvPr/>
        </p:nvSpPr>
        <p:spPr>
          <a:xfrm>
            <a:off x="6344788" y="12"/>
            <a:ext cx="933000" cy="9330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4"/>
          <p:cNvSpPr/>
          <p:nvPr/>
        </p:nvSpPr>
        <p:spPr>
          <a:xfrm>
            <a:off x="8210900" y="1862680"/>
            <a:ext cx="933000" cy="9330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4"/>
          <p:cNvSpPr/>
          <p:nvPr/>
        </p:nvSpPr>
        <p:spPr>
          <a:xfrm>
            <a:off x="8210893" y="930219"/>
            <a:ext cx="933000" cy="9330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4"/>
          <p:cNvSpPr/>
          <p:nvPr/>
        </p:nvSpPr>
        <p:spPr>
          <a:xfrm>
            <a:off x="-287" y="3743870"/>
            <a:ext cx="933000" cy="933000"/>
          </a:xfrm>
          <a:prstGeom prst="rect">
            <a:avLst/>
          </a:prstGeom>
          <a:solidFill>
            <a:srgbClr val="B0D8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4"/>
          <p:cNvSpPr/>
          <p:nvPr/>
        </p:nvSpPr>
        <p:spPr>
          <a:xfrm>
            <a:off x="-293" y="4676847"/>
            <a:ext cx="466500" cy="4665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4"/>
          <p:cNvSpPr/>
          <p:nvPr/>
        </p:nvSpPr>
        <p:spPr>
          <a:xfrm>
            <a:off x="-301" y="3743867"/>
            <a:ext cx="466500" cy="4665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4"/>
          <p:cNvSpPr/>
          <p:nvPr/>
        </p:nvSpPr>
        <p:spPr>
          <a:xfrm>
            <a:off x="8677502" y="2798991"/>
            <a:ext cx="466500" cy="466500"/>
          </a:xfrm>
          <a:prstGeom prst="rect">
            <a:avLst/>
          </a:prstGeom>
          <a:solidFill>
            <a:srgbClr val="B0D8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4"/>
          <p:cNvSpPr/>
          <p:nvPr/>
        </p:nvSpPr>
        <p:spPr>
          <a:xfrm>
            <a:off x="7277744" y="0"/>
            <a:ext cx="466500" cy="4665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" name="Google Shape;73;p4"/>
          <p:cNvGrpSpPr/>
          <p:nvPr/>
        </p:nvGrpSpPr>
        <p:grpSpPr>
          <a:xfrm>
            <a:off x="8431833" y="1151245"/>
            <a:ext cx="490565" cy="490565"/>
            <a:chOff x="5941025" y="3634400"/>
            <a:chExt cx="467650" cy="467650"/>
          </a:xfrm>
        </p:grpSpPr>
        <p:sp>
          <p:nvSpPr>
            <p:cNvPr id="74" name="Google Shape;74;p4"/>
            <p:cNvSpPr/>
            <p:nvPr/>
          </p:nvSpPr>
          <p:spPr>
            <a:xfrm>
              <a:off x="5941025" y="3634400"/>
              <a:ext cx="467650" cy="467650"/>
            </a:xfrm>
            <a:custGeom>
              <a:rect b="b" l="l" r="r" t="t"/>
              <a:pathLst>
                <a:path extrusionOk="0" fill="none" h="18706" w="18706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6211975" y="3753150"/>
              <a:ext cx="19525" cy="18900"/>
            </a:xfrm>
            <a:custGeom>
              <a:rect b="b" l="l" r="r" t="t"/>
              <a:pathLst>
                <a:path extrusionOk="0" fill="none" h="756" w="781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5943475" y="3695900"/>
              <a:ext cx="177800" cy="351350"/>
            </a:xfrm>
            <a:custGeom>
              <a:rect b="b" l="l" r="r" t="t"/>
              <a:pathLst>
                <a:path extrusionOk="0" fill="none" h="14054" w="7112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6128575" y="3695900"/>
              <a:ext cx="86475" cy="47525"/>
            </a:xfrm>
            <a:custGeom>
              <a:rect b="b" l="l" r="r" t="t"/>
              <a:pathLst>
                <a:path extrusionOk="0" fill="none" h="1901" w="3459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6357500" y="3940075"/>
              <a:ext cx="18900" cy="34725"/>
            </a:xfrm>
            <a:custGeom>
              <a:rect b="b" l="l" r="r" t="t"/>
              <a:pathLst>
                <a:path extrusionOk="0" fill="none" h="1389" w="756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6202850" y="3720875"/>
              <a:ext cx="204000" cy="278875"/>
            </a:xfrm>
            <a:custGeom>
              <a:rect b="b" l="l" r="r" t="t"/>
              <a:pathLst>
                <a:path extrusionOk="0" fill="none" h="11155" w="816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" name="Google Shape;80;p4"/>
          <p:cNvSpPr txBox="1"/>
          <p:nvPr>
            <p:ph idx="12" type="sldNum"/>
          </p:nvPr>
        </p:nvSpPr>
        <p:spPr>
          <a:xfrm>
            <a:off x="0" y="4678200"/>
            <a:ext cx="4653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1" name="Google Shape;8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7800" y="1868100"/>
            <a:ext cx="933000" cy="9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18528" y="3086775"/>
            <a:ext cx="3082622" cy="205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3950" y="3081829"/>
            <a:ext cx="2056725" cy="205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4825" y="-11725"/>
            <a:ext cx="2070675" cy="207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5"/>
          <p:cNvSpPr/>
          <p:nvPr/>
        </p:nvSpPr>
        <p:spPr>
          <a:xfrm flipH="1">
            <a:off x="5086350" y="-6"/>
            <a:ext cx="1028700" cy="10287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5"/>
          <p:cNvPicPr preferRelativeResize="0"/>
          <p:nvPr/>
        </p:nvPicPr>
        <p:blipFill rotWithShape="1">
          <a:blip r:embed="rId5">
            <a:alphaModFix/>
          </a:blip>
          <a:srcRect b="0" l="0" r="0" t="-28369"/>
          <a:stretch/>
        </p:blipFill>
        <p:spPr>
          <a:xfrm>
            <a:off x="-72625" y="-322875"/>
            <a:ext cx="2070675" cy="13793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ath_to_stock_photography_Vibrant-(9-of-10).jpg" id="88" name="Google Shape;88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90452" y="-15575"/>
            <a:ext cx="1037700" cy="103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ath_to_stock_communicate_hands_2.jpg" id="89" name="Google Shape;89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41323" y="1991825"/>
            <a:ext cx="1159828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ath_to_stock_communicate_hands_9-.jpg" id="90" name="Google Shape;90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71493" y="1017182"/>
            <a:ext cx="2070675" cy="207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5"/>
          <p:cNvSpPr/>
          <p:nvPr/>
        </p:nvSpPr>
        <p:spPr>
          <a:xfrm>
            <a:off x="-72627" y="2048176"/>
            <a:ext cx="1037700" cy="1037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eathtoStock_Clementine10.jpg" id="92" name="Google Shape;92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056643" y="4111407"/>
            <a:ext cx="1037700" cy="1037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ath_to_stock_communicate_hands_3.jpg" id="93" name="Google Shape;93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018950" y="4105800"/>
            <a:ext cx="1037700" cy="10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5"/>
          <p:cNvSpPr/>
          <p:nvPr/>
        </p:nvSpPr>
        <p:spPr>
          <a:xfrm flipH="1">
            <a:off x="971550" y="-6120"/>
            <a:ext cx="1028700" cy="1028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5"/>
          <p:cNvSpPr/>
          <p:nvPr/>
        </p:nvSpPr>
        <p:spPr>
          <a:xfrm flipH="1">
            <a:off x="2000250" y="4114889"/>
            <a:ext cx="1028700" cy="1028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5"/>
          <p:cNvSpPr/>
          <p:nvPr/>
        </p:nvSpPr>
        <p:spPr>
          <a:xfrm flipH="1">
            <a:off x="3028950" y="0"/>
            <a:ext cx="1028700" cy="1028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5"/>
          <p:cNvSpPr/>
          <p:nvPr/>
        </p:nvSpPr>
        <p:spPr>
          <a:xfrm flipH="1">
            <a:off x="5086350" y="4114889"/>
            <a:ext cx="1028700" cy="1028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5"/>
          <p:cNvSpPr/>
          <p:nvPr/>
        </p:nvSpPr>
        <p:spPr>
          <a:xfrm flipH="1">
            <a:off x="6115050" y="4114889"/>
            <a:ext cx="1028700" cy="1028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5"/>
          <p:cNvSpPr/>
          <p:nvPr/>
        </p:nvSpPr>
        <p:spPr>
          <a:xfrm flipH="1">
            <a:off x="6117975" y="-9556"/>
            <a:ext cx="1028700" cy="1028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5"/>
          <p:cNvSpPr/>
          <p:nvPr/>
        </p:nvSpPr>
        <p:spPr>
          <a:xfrm flipH="1">
            <a:off x="4057650" y="0"/>
            <a:ext cx="1028700" cy="1028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5"/>
          <p:cNvSpPr/>
          <p:nvPr/>
        </p:nvSpPr>
        <p:spPr>
          <a:xfrm flipH="1">
            <a:off x="2507334" y="500441"/>
            <a:ext cx="518700" cy="518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5"/>
          <p:cNvSpPr/>
          <p:nvPr/>
        </p:nvSpPr>
        <p:spPr>
          <a:xfrm>
            <a:off x="4566118" y="-49"/>
            <a:ext cx="518700" cy="518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5"/>
          <p:cNvSpPr/>
          <p:nvPr/>
        </p:nvSpPr>
        <p:spPr>
          <a:xfrm flipH="1">
            <a:off x="453009" y="-59"/>
            <a:ext cx="518700" cy="518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5"/>
          <p:cNvSpPr/>
          <p:nvPr/>
        </p:nvSpPr>
        <p:spPr>
          <a:xfrm>
            <a:off x="965075" y="1019175"/>
            <a:ext cx="7207200" cy="309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5"/>
          <p:cNvSpPr txBox="1"/>
          <p:nvPr>
            <p:ph type="ctrTitle"/>
          </p:nvPr>
        </p:nvSpPr>
        <p:spPr>
          <a:xfrm>
            <a:off x="2014575" y="1583350"/>
            <a:ext cx="5114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ts val="1800"/>
              <a:buNone/>
              <a:defRPr sz="1800">
                <a:solidFill>
                  <a:srgbClr val="4D778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ts val="1800"/>
              <a:buNone/>
              <a:defRPr sz="1800">
                <a:solidFill>
                  <a:srgbClr val="4D778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ts val="1800"/>
              <a:buNone/>
              <a:defRPr sz="1800">
                <a:solidFill>
                  <a:srgbClr val="4D778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ts val="1800"/>
              <a:buNone/>
              <a:defRPr sz="1800">
                <a:solidFill>
                  <a:srgbClr val="4D778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ts val="1800"/>
              <a:buNone/>
              <a:defRPr sz="1800">
                <a:solidFill>
                  <a:srgbClr val="4D778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ts val="1800"/>
              <a:buNone/>
              <a:defRPr sz="1800">
                <a:solidFill>
                  <a:srgbClr val="4D778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ts val="1800"/>
              <a:buNone/>
              <a:defRPr sz="1800">
                <a:solidFill>
                  <a:srgbClr val="4D778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ts val="1800"/>
              <a:buNone/>
              <a:defRPr sz="1800">
                <a:solidFill>
                  <a:srgbClr val="4D778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ts val="1800"/>
              <a:buNone/>
              <a:defRPr sz="1800">
                <a:solidFill>
                  <a:srgbClr val="4D778A"/>
                </a:solidFill>
              </a:defRPr>
            </a:lvl9pPr>
          </a:lstStyle>
          <a:p/>
        </p:txBody>
      </p:sp>
      <p:sp>
        <p:nvSpPr>
          <p:cNvPr id="106" name="Google Shape;106;p5"/>
          <p:cNvSpPr txBox="1"/>
          <p:nvPr>
            <p:ph idx="1" type="subTitle"/>
          </p:nvPr>
        </p:nvSpPr>
        <p:spPr>
          <a:xfrm>
            <a:off x="2014575" y="2611454"/>
            <a:ext cx="51147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None/>
              <a:defRPr sz="1400">
                <a:solidFill>
                  <a:srgbClr val="7198A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None/>
              <a:defRPr sz="1400">
                <a:solidFill>
                  <a:srgbClr val="7198A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None/>
              <a:defRPr sz="1400">
                <a:solidFill>
                  <a:srgbClr val="7198A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None/>
              <a:defRPr sz="1400">
                <a:solidFill>
                  <a:srgbClr val="7198A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None/>
              <a:defRPr sz="1400">
                <a:solidFill>
                  <a:srgbClr val="7198A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None/>
              <a:defRPr sz="1400">
                <a:solidFill>
                  <a:srgbClr val="7198A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None/>
              <a:defRPr sz="1400">
                <a:solidFill>
                  <a:srgbClr val="7198A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None/>
              <a:defRPr sz="1400">
                <a:solidFill>
                  <a:srgbClr val="7198A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None/>
              <a:defRPr sz="1400">
                <a:solidFill>
                  <a:srgbClr val="7198A9"/>
                </a:solidFill>
              </a:defRPr>
            </a:lvl9pPr>
          </a:lstStyle>
          <a:p/>
        </p:txBody>
      </p:sp>
      <p:sp>
        <p:nvSpPr>
          <p:cNvPr id="107" name="Google Shape;107;p5"/>
          <p:cNvSpPr/>
          <p:nvPr/>
        </p:nvSpPr>
        <p:spPr>
          <a:xfrm>
            <a:off x="5072818" y="4615401"/>
            <a:ext cx="518700" cy="518700"/>
          </a:xfrm>
          <a:prstGeom prst="rect">
            <a:avLst/>
          </a:prstGeom>
          <a:solidFill>
            <a:srgbClr val="CEDBE0">
              <a:alpha val="3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5500" y="3054075"/>
            <a:ext cx="2084475" cy="208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6"/>
          <p:cNvSpPr/>
          <p:nvPr/>
        </p:nvSpPr>
        <p:spPr>
          <a:xfrm>
            <a:off x="8107795" y="3110112"/>
            <a:ext cx="1037700" cy="1037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eathtoStock_Wired3.jpg" id="111" name="Google Shape;11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0025" y="1037700"/>
            <a:ext cx="2084475" cy="208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6"/>
          <p:cNvSpPr txBox="1"/>
          <p:nvPr>
            <p:ph idx="1" type="body"/>
          </p:nvPr>
        </p:nvSpPr>
        <p:spPr>
          <a:xfrm>
            <a:off x="2901375" y="2161800"/>
            <a:ext cx="33414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302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vo"/>
              <a:buChar char="■"/>
              <a:defRPr i="1">
                <a:latin typeface="Arvo"/>
                <a:ea typeface="Arvo"/>
                <a:cs typeface="Arvo"/>
                <a:sym typeface="Arvo"/>
              </a:defRPr>
            </a:lvl1pPr>
            <a:lvl2pPr indent="-3302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vo"/>
              <a:buChar char="□"/>
              <a:defRPr i="1">
                <a:latin typeface="Arvo"/>
                <a:ea typeface="Arvo"/>
                <a:cs typeface="Arvo"/>
                <a:sym typeface="Arvo"/>
              </a:defRPr>
            </a:lvl2pPr>
            <a:lvl3pPr indent="-3302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vo"/>
              <a:buChar char="▫"/>
              <a:defRPr i="1">
                <a:latin typeface="Arvo"/>
                <a:ea typeface="Arvo"/>
                <a:cs typeface="Arvo"/>
                <a:sym typeface="Arvo"/>
              </a:defRPr>
            </a:lvl3pPr>
            <a:lvl4pPr indent="-3302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vo"/>
              <a:buChar char="▫"/>
              <a:defRPr i="1">
                <a:latin typeface="Arvo"/>
                <a:ea typeface="Arvo"/>
                <a:cs typeface="Arvo"/>
                <a:sym typeface="Arvo"/>
              </a:defRPr>
            </a:lvl4pPr>
            <a:lvl5pPr indent="-3302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vo"/>
              <a:buChar char="○"/>
              <a:defRPr i="1">
                <a:latin typeface="Arvo"/>
                <a:ea typeface="Arvo"/>
                <a:cs typeface="Arvo"/>
                <a:sym typeface="Arvo"/>
              </a:defRPr>
            </a:lvl5pPr>
            <a:lvl6pPr indent="-3302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vo"/>
              <a:buChar char="■"/>
              <a:defRPr i="1">
                <a:latin typeface="Arvo"/>
                <a:ea typeface="Arvo"/>
                <a:cs typeface="Arvo"/>
                <a:sym typeface="Arvo"/>
              </a:defRPr>
            </a:lvl6pPr>
            <a:lvl7pPr indent="-3302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vo"/>
              <a:buChar char="●"/>
              <a:defRPr i="1">
                <a:latin typeface="Arvo"/>
                <a:ea typeface="Arvo"/>
                <a:cs typeface="Arvo"/>
                <a:sym typeface="Arvo"/>
              </a:defRPr>
            </a:lvl7pPr>
            <a:lvl8pPr indent="-3302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vo"/>
              <a:buChar char="○"/>
              <a:defRPr i="1">
                <a:latin typeface="Arvo"/>
                <a:ea typeface="Arvo"/>
                <a:cs typeface="Arvo"/>
                <a:sym typeface="Arvo"/>
              </a:defRPr>
            </a:lvl8pPr>
            <a:lvl9pPr indent="-3302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vo"/>
              <a:buChar char="■"/>
              <a:defRPr i="1"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113" name="Google Shape;113;p6"/>
          <p:cNvSpPr/>
          <p:nvPr/>
        </p:nvSpPr>
        <p:spPr>
          <a:xfrm>
            <a:off x="7070023" y="1037701"/>
            <a:ext cx="1037700" cy="1037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6"/>
          <p:cNvSpPr/>
          <p:nvPr/>
        </p:nvSpPr>
        <p:spPr>
          <a:xfrm>
            <a:off x="7070023" y="42"/>
            <a:ext cx="1037700" cy="1037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6"/>
          <p:cNvSpPr/>
          <p:nvPr/>
        </p:nvSpPr>
        <p:spPr>
          <a:xfrm>
            <a:off x="6551323" y="-9"/>
            <a:ext cx="518700" cy="518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6"/>
          <p:cNvSpPr/>
          <p:nvPr/>
        </p:nvSpPr>
        <p:spPr>
          <a:xfrm>
            <a:off x="8107728" y="3122166"/>
            <a:ext cx="518700" cy="518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6"/>
          <p:cNvSpPr/>
          <p:nvPr/>
        </p:nvSpPr>
        <p:spPr>
          <a:xfrm flipH="1">
            <a:off x="1032727" y="995055"/>
            <a:ext cx="1037700" cy="1037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6"/>
          <p:cNvSpPr/>
          <p:nvPr/>
        </p:nvSpPr>
        <p:spPr>
          <a:xfrm flipH="1">
            <a:off x="-3494" y="2032762"/>
            <a:ext cx="1037700" cy="1037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6"/>
          <p:cNvSpPr/>
          <p:nvPr/>
        </p:nvSpPr>
        <p:spPr>
          <a:xfrm flipH="1">
            <a:off x="1032727" y="3065726"/>
            <a:ext cx="1037700" cy="1037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6"/>
          <p:cNvSpPr/>
          <p:nvPr/>
        </p:nvSpPr>
        <p:spPr>
          <a:xfrm flipH="1">
            <a:off x="2070428" y="4624791"/>
            <a:ext cx="518700" cy="518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6"/>
          <p:cNvSpPr/>
          <p:nvPr/>
        </p:nvSpPr>
        <p:spPr>
          <a:xfrm flipH="1">
            <a:off x="1551734" y="1514041"/>
            <a:ext cx="518700" cy="518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eath_to_stock_communicate_hands_2.jpg" id="122" name="Google Shape;12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07734" y="-5"/>
            <a:ext cx="1037815" cy="10378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" name="Google Shape;123;p6"/>
          <p:cNvGrpSpPr/>
          <p:nvPr/>
        </p:nvGrpSpPr>
        <p:grpSpPr>
          <a:xfrm>
            <a:off x="1310132" y="3331424"/>
            <a:ext cx="482890" cy="506303"/>
            <a:chOff x="5961125" y="1623900"/>
            <a:chExt cx="427450" cy="448175"/>
          </a:xfrm>
        </p:grpSpPr>
        <p:sp>
          <p:nvSpPr>
            <p:cNvPr id="124" name="Google Shape;124;p6"/>
            <p:cNvSpPr/>
            <p:nvPr/>
          </p:nvSpPr>
          <p:spPr>
            <a:xfrm>
              <a:off x="5961125" y="1678700"/>
              <a:ext cx="376925" cy="376925"/>
            </a:xfrm>
            <a:custGeom>
              <a:rect b="b" l="l" r="r" t="t"/>
              <a:pathLst>
                <a:path extrusionOk="0" fill="none" h="15077" w="15077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6009825" y="1727425"/>
              <a:ext cx="279500" cy="279500"/>
            </a:xfrm>
            <a:custGeom>
              <a:rect b="b" l="l" r="r" t="t"/>
              <a:pathLst>
                <a:path extrusionOk="0" fill="none" h="11180" w="1118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6107250" y="1824850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6058550" y="1776125"/>
              <a:ext cx="182075" cy="182075"/>
            </a:xfrm>
            <a:custGeom>
              <a:rect b="b" l="l" r="r" t="t"/>
              <a:pathLst>
                <a:path extrusionOk="0" fill="none" h="7283" w="7283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5971475" y="2001400"/>
              <a:ext cx="74925" cy="70675"/>
            </a:xfrm>
            <a:custGeom>
              <a:rect b="b" l="l" r="r" t="t"/>
              <a:pathLst>
                <a:path extrusionOk="0" fill="none" h="2827" w="2997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6253375" y="2001400"/>
              <a:ext cx="74325" cy="70675"/>
            </a:xfrm>
            <a:custGeom>
              <a:rect b="b" l="l" r="r" t="t"/>
              <a:pathLst>
                <a:path extrusionOk="0" fill="none" h="2827" w="2973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6137700" y="1623900"/>
              <a:ext cx="250875" cy="255150"/>
            </a:xfrm>
            <a:custGeom>
              <a:rect b="b" l="l" r="r" t="t"/>
              <a:pathLst>
                <a:path extrusionOk="0" fill="none" h="10206" w="10035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" name="Google Shape;131;p6"/>
          <p:cNvSpPr/>
          <p:nvPr/>
        </p:nvSpPr>
        <p:spPr>
          <a:xfrm>
            <a:off x="7349050" y="1316724"/>
            <a:ext cx="479648" cy="479648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6"/>
          <p:cNvSpPr txBox="1"/>
          <p:nvPr>
            <p:ph idx="12" type="sldNum"/>
          </p:nvPr>
        </p:nvSpPr>
        <p:spPr>
          <a:xfrm>
            <a:off x="4312650" y="4624800"/>
            <a:ext cx="5187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7"/>
          <p:cNvPicPr preferRelativeResize="0"/>
          <p:nvPr/>
        </p:nvPicPr>
        <p:blipFill rotWithShape="1">
          <a:blip r:embed="rId2">
            <a:alphaModFix/>
          </a:blip>
          <a:srcRect b="0" l="0" r="16659" t="0"/>
          <a:stretch/>
        </p:blipFill>
        <p:spPr>
          <a:xfrm>
            <a:off x="6551323" y="0"/>
            <a:ext cx="2592674" cy="207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7"/>
          <p:cNvSpPr txBox="1"/>
          <p:nvPr>
            <p:ph type="title"/>
          </p:nvPr>
        </p:nvSpPr>
        <p:spPr>
          <a:xfrm>
            <a:off x="1842475" y="1197075"/>
            <a:ext cx="41154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7"/>
          <p:cNvSpPr txBox="1"/>
          <p:nvPr>
            <p:ph idx="1" type="body"/>
          </p:nvPr>
        </p:nvSpPr>
        <p:spPr>
          <a:xfrm>
            <a:off x="1842475" y="1918281"/>
            <a:ext cx="41154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■"/>
              <a:defRPr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□"/>
              <a:defRPr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pic>
        <p:nvPicPr>
          <p:cNvPr descr="Death_to_stock_communicate_hands_2.jpg" id="137" name="Google Shape;13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6184" y="2070682"/>
            <a:ext cx="1037815" cy="103781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7"/>
          <p:cNvSpPr/>
          <p:nvPr/>
        </p:nvSpPr>
        <p:spPr>
          <a:xfrm>
            <a:off x="7070023" y="2072330"/>
            <a:ext cx="1037700" cy="1037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7"/>
          <p:cNvSpPr/>
          <p:nvPr/>
        </p:nvSpPr>
        <p:spPr>
          <a:xfrm>
            <a:off x="8106245" y="3108512"/>
            <a:ext cx="1037700" cy="1037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7"/>
          <p:cNvSpPr/>
          <p:nvPr/>
        </p:nvSpPr>
        <p:spPr>
          <a:xfrm>
            <a:off x="7070023" y="1"/>
            <a:ext cx="1037700" cy="1037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7"/>
          <p:cNvSpPr/>
          <p:nvPr/>
        </p:nvSpPr>
        <p:spPr>
          <a:xfrm>
            <a:off x="7" y="4105794"/>
            <a:ext cx="1037700" cy="1037700"/>
          </a:xfrm>
          <a:prstGeom prst="rect">
            <a:avLst/>
          </a:prstGeom>
          <a:solidFill>
            <a:srgbClr val="FAA9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7"/>
          <p:cNvSpPr/>
          <p:nvPr/>
        </p:nvSpPr>
        <p:spPr>
          <a:xfrm>
            <a:off x="0" y="3587097"/>
            <a:ext cx="518700" cy="518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7"/>
          <p:cNvSpPr/>
          <p:nvPr/>
        </p:nvSpPr>
        <p:spPr>
          <a:xfrm>
            <a:off x="518691" y="4105791"/>
            <a:ext cx="518700" cy="518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7"/>
          <p:cNvSpPr/>
          <p:nvPr/>
        </p:nvSpPr>
        <p:spPr>
          <a:xfrm>
            <a:off x="6551323" y="-9"/>
            <a:ext cx="518700" cy="518700"/>
          </a:xfrm>
          <a:prstGeom prst="rect">
            <a:avLst/>
          </a:prstGeom>
          <a:solidFill>
            <a:srgbClr val="FAA9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7"/>
          <p:cNvSpPr/>
          <p:nvPr/>
        </p:nvSpPr>
        <p:spPr>
          <a:xfrm>
            <a:off x="7587466" y="2583741"/>
            <a:ext cx="518700" cy="518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6" name="Google Shape;146;p7"/>
          <p:cNvGrpSpPr/>
          <p:nvPr/>
        </p:nvGrpSpPr>
        <p:grpSpPr>
          <a:xfrm>
            <a:off x="7332942" y="269800"/>
            <a:ext cx="498130" cy="498101"/>
            <a:chOff x="1923675" y="1633650"/>
            <a:chExt cx="436000" cy="435975"/>
          </a:xfrm>
        </p:grpSpPr>
        <p:sp>
          <p:nvSpPr>
            <p:cNvPr id="147" name="Google Shape;147;p7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" name="Google Shape;153;p7"/>
          <p:cNvSpPr txBox="1"/>
          <p:nvPr>
            <p:ph idx="12" type="sldNum"/>
          </p:nvPr>
        </p:nvSpPr>
        <p:spPr>
          <a:xfrm>
            <a:off x="1" y="4624800"/>
            <a:ext cx="5187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4">
  <p:cSld name="BLANK_1_1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ath_to_stock_communicate_hands_4.jpg" id="155" name="Google Shape;15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1786" y="1865793"/>
            <a:ext cx="1872187" cy="187219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8"/>
          <p:cNvSpPr/>
          <p:nvPr/>
        </p:nvSpPr>
        <p:spPr>
          <a:xfrm>
            <a:off x="7275209" y="4"/>
            <a:ext cx="935100" cy="9351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8"/>
          <p:cNvSpPr/>
          <p:nvPr/>
        </p:nvSpPr>
        <p:spPr>
          <a:xfrm>
            <a:off x="8208899" y="935036"/>
            <a:ext cx="935100" cy="9351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8"/>
          <p:cNvSpPr/>
          <p:nvPr/>
        </p:nvSpPr>
        <p:spPr>
          <a:xfrm>
            <a:off x="7275209" y="2795481"/>
            <a:ext cx="935100" cy="9351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8"/>
          <p:cNvSpPr/>
          <p:nvPr/>
        </p:nvSpPr>
        <p:spPr>
          <a:xfrm>
            <a:off x="13" y="4208474"/>
            <a:ext cx="935100" cy="935100"/>
          </a:xfrm>
          <a:prstGeom prst="rect">
            <a:avLst/>
          </a:prstGeom>
          <a:solidFill>
            <a:srgbClr val="EDC6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8"/>
          <p:cNvSpPr/>
          <p:nvPr/>
        </p:nvSpPr>
        <p:spPr>
          <a:xfrm>
            <a:off x="935032" y="4208477"/>
            <a:ext cx="467400" cy="4674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8"/>
          <p:cNvSpPr/>
          <p:nvPr/>
        </p:nvSpPr>
        <p:spPr>
          <a:xfrm>
            <a:off x="-1" y="4676119"/>
            <a:ext cx="467400" cy="4674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8"/>
          <p:cNvSpPr/>
          <p:nvPr/>
        </p:nvSpPr>
        <p:spPr>
          <a:xfrm>
            <a:off x="7741458" y="935017"/>
            <a:ext cx="467400" cy="467400"/>
          </a:xfrm>
          <a:prstGeom prst="rect">
            <a:avLst/>
          </a:prstGeom>
          <a:solidFill>
            <a:srgbClr val="EDC6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8"/>
          <p:cNvSpPr/>
          <p:nvPr/>
        </p:nvSpPr>
        <p:spPr>
          <a:xfrm>
            <a:off x="8676589" y="467639"/>
            <a:ext cx="467400" cy="4674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"/>
          <p:cNvSpPr/>
          <p:nvPr/>
        </p:nvSpPr>
        <p:spPr>
          <a:xfrm>
            <a:off x="7689536" y="3100148"/>
            <a:ext cx="410309" cy="373255"/>
          </a:xfrm>
          <a:custGeom>
            <a:rect b="b" l="l" r="r" t="t"/>
            <a:pathLst>
              <a:path extrusionOk="0" fill="none" h="14711" w="16173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8"/>
          <p:cNvSpPr/>
          <p:nvPr/>
        </p:nvSpPr>
        <p:spPr>
          <a:xfrm flipH="1">
            <a:off x="7385585" y="3052605"/>
            <a:ext cx="273000" cy="248322"/>
          </a:xfrm>
          <a:custGeom>
            <a:rect b="b" l="l" r="r" t="t"/>
            <a:pathLst>
              <a:path extrusionOk="0" fill="none" h="14711" w="16173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8"/>
          <p:cNvSpPr txBox="1"/>
          <p:nvPr>
            <p:ph idx="12" type="sldNum"/>
          </p:nvPr>
        </p:nvSpPr>
        <p:spPr>
          <a:xfrm>
            <a:off x="0" y="4678200"/>
            <a:ext cx="4653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athtoStock_Clementine10.jpg" id="168" name="Google Shape;16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68350" y="2070675"/>
            <a:ext cx="1037825" cy="1037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ath_to_stock_communicate_hands_9-.jpg" id="169" name="Google Shape;16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6225" y="0"/>
            <a:ext cx="2077775" cy="207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9"/>
          <p:cNvSpPr txBox="1"/>
          <p:nvPr>
            <p:ph type="title"/>
          </p:nvPr>
        </p:nvSpPr>
        <p:spPr>
          <a:xfrm>
            <a:off x="1842475" y="1197075"/>
            <a:ext cx="44418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9"/>
          <p:cNvSpPr txBox="1"/>
          <p:nvPr>
            <p:ph idx="1" type="body"/>
          </p:nvPr>
        </p:nvSpPr>
        <p:spPr>
          <a:xfrm>
            <a:off x="1842475" y="1818975"/>
            <a:ext cx="1431300" cy="31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■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□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2" name="Google Shape;172;p9"/>
          <p:cNvSpPr txBox="1"/>
          <p:nvPr>
            <p:ph idx="2" type="body"/>
          </p:nvPr>
        </p:nvSpPr>
        <p:spPr>
          <a:xfrm>
            <a:off x="3347475" y="1818975"/>
            <a:ext cx="1431300" cy="31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■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□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9"/>
          <p:cNvSpPr txBox="1"/>
          <p:nvPr>
            <p:ph idx="3" type="body"/>
          </p:nvPr>
        </p:nvSpPr>
        <p:spPr>
          <a:xfrm>
            <a:off x="4852474" y="1818975"/>
            <a:ext cx="1431300" cy="31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■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□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9"/>
          <p:cNvSpPr/>
          <p:nvPr/>
        </p:nvSpPr>
        <p:spPr>
          <a:xfrm>
            <a:off x="6030661" y="5"/>
            <a:ext cx="1037700" cy="1037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9"/>
          <p:cNvSpPr/>
          <p:nvPr/>
        </p:nvSpPr>
        <p:spPr>
          <a:xfrm>
            <a:off x="8106245" y="2071756"/>
            <a:ext cx="1037700" cy="1037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9"/>
          <p:cNvSpPr/>
          <p:nvPr/>
        </p:nvSpPr>
        <p:spPr>
          <a:xfrm>
            <a:off x="8106236" y="1034626"/>
            <a:ext cx="1037700" cy="1037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9"/>
          <p:cNvSpPr/>
          <p:nvPr/>
        </p:nvSpPr>
        <p:spPr>
          <a:xfrm>
            <a:off x="-293" y="3586794"/>
            <a:ext cx="1037700" cy="1037700"/>
          </a:xfrm>
          <a:prstGeom prst="rect">
            <a:avLst/>
          </a:prstGeom>
          <a:solidFill>
            <a:srgbClr val="B0D8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9"/>
          <p:cNvSpPr/>
          <p:nvPr/>
        </p:nvSpPr>
        <p:spPr>
          <a:xfrm>
            <a:off x="-300" y="4624497"/>
            <a:ext cx="518700" cy="518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9"/>
          <p:cNvSpPr/>
          <p:nvPr/>
        </p:nvSpPr>
        <p:spPr>
          <a:xfrm>
            <a:off x="-309" y="3586791"/>
            <a:ext cx="518700" cy="518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9"/>
          <p:cNvSpPr/>
          <p:nvPr/>
        </p:nvSpPr>
        <p:spPr>
          <a:xfrm>
            <a:off x="8625223" y="3113166"/>
            <a:ext cx="518700" cy="518700"/>
          </a:xfrm>
          <a:prstGeom prst="rect">
            <a:avLst/>
          </a:prstGeom>
          <a:solidFill>
            <a:srgbClr val="B0D8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9"/>
          <p:cNvSpPr/>
          <p:nvPr/>
        </p:nvSpPr>
        <p:spPr>
          <a:xfrm>
            <a:off x="7068341" y="-9"/>
            <a:ext cx="518700" cy="518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2" name="Google Shape;182;p9"/>
          <p:cNvGrpSpPr/>
          <p:nvPr/>
        </p:nvGrpSpPr>
        <p:grpSpPr>
          <a:xfrm>
            <a:off x="8352271" y="1280647"/>
            <a:ext cx="545654" cy="545654"/>
            <a:chOff x="5941025" y="3634400"/>
            <a:chExt cx="467650" cy="467650"/>
          </a:xfrm>
        </p:grpSpPr>
        <p:sp>
          <p:nvSpPr>
            <p:cNvPr id="183" name="Google Shape;183;p9"/>
            <p:cNvSpPr/>
            <p:nvPr/>
          </p:nvSpPr>
          <p:spPr>
            <a:xfrm>
              <a:off x="5941025" y="3634400"/>
              <a:ext cx="467650" cy="467650"/>
            </a:xfrm>
            <a:custGeom>
              <a:rect b="b" l="l" r="r" t="t"/>
              <a:pathLst>
                <a:path extrusionOk="0" fill="none" h="18706" w="18706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6211975" y="3753150"/>
              <a:ext cx="19525" cy="18900"/>
            </a:xfrm>
            <a:custGeom>
              <a:rect b="b" l="l" r="r" t="t"/>
              <a:pathLst>
                <a:path extrusionOk="0" fill="none" h="756" w="781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5943475" y="3695900"/>
              <a:ext cx="177800" cy="351350"/>
            </a:xfrm>
            <a:custGeom>
              <a:rect b="b" l="l" r="r" t="t"/>
              <a:pathLst>
                <a:path extrusionOk="0" fill="none" h="14054" w="7112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6128575" y="3695900"/>
              <a:ext cx="86475" cy="47525"/>
            </a:xfrm>
            <a:custGeom>
              <a:rect b="b" l="l" r="r" t="t"/>
              <a:pathLst>
                <a:path extrusionOk="0" fill="none" h="1901" w="3459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6357500" y="3940075"/>
              <a:ext cx="18900" cy="34725"/>
            </a:xfrm>
            <a:custGeom>
              <a:rect b="b" l="l" r="r" t="t"/>
              <a:pathLst>
                <a:path extrusionOk="0" fill="none" h="1389" w="756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6202850" y="3720875"/>
              <a:ext cx="204000" cy="278875"/>
            </a:xfrm>
            <a:custGeom>
              <a:rect b="b" l="l" r="r" t="t"/>
              <a:pathLst>
                <a:path extrusionOk="0" fill="none" h="11155" w="816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" name="Google Shape;189;p9"/>
          <p:cNvSpPr txBox="1"/>
          <p:nvPr>
            <p:ph idx="12" type="sldNum"/>
          </p:nvPr>
        </p:nvSpPr>
        <p:spPr>
          <a:xfrm>
            <a:off x="1" y="4624800"/>
            <a:ext cx="5187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0"/>
          <p:cNvSpPr/>
          <p:nvPr/>
        </p:nvSpPr>
        <p:spPr>
          <a:xfrm>
            <a:off x="8106248" y="5"/>
            <a:ext cx="1037700" cy="1037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eath_to_stock_communicate_hands_4.jpg" id="192" name="Google Shape;192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66225" y="2070675"/>
            <a:ext cx="2077775" cy="207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0"/>
          <p:cNvSpPr txBox="1"/>
          <p:nvPr>
            <p:ph type="title"/>
          </p:nvPr>
        </p:nvSpPr>
        <p:spPr>
          <a:xfrm>
            <a:off x="1842475" y="1197075"/>
            <a:ext cx="41154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10"/>
          <p:cNvSpPr/>
          <p:nvPr/>
        </p:nvSpPr>
        <p:spPr>
          <a:xfrm>
            <a:off x="7070023" y="5"/>
            <a:ext cx="1037700" cy="1037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0"/>
          <p:cNvSpPr/>
          <p:nvPr/>
        </p:nvSpPr>
        <p:spPr>
          <a:xfrm>
            <a:off x="8106245" y="1037712"/>
            <a:ext cx="1037700" cy="1037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0"/>
          <p:cNvSpPr/>
          <p:nvPr/>
        </p:nvSpPr>
        <p:spPr>
          <a:xfrm>
            <a:off x="7070023" y="3102451"/>
            <a:ext cx="1037700" cy="1037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0"/>
          <p:cNvSpPr/>
          <p:nvPr/>
        </p:nvSpPr>
        <p:spPr>
          <a:xfrm>
            <a:off x="7" y="4105794"/>
            <a:ext cx="1037700" cy="1037700"/>
          </a:xfrm>
          <a:prstGeom prst="rect">
            <a:avLst/>
          </a:prstGeom>
          <a:solidFill>
            <a:srgbClr val="EDC6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0"/>
          <p:cNvSpPr/>
          <p:nvPr/>
        </p:nvSpPr>
        <p:spPr>
          <a:xfrm>
            <a:off x="1037700" y="4105797"/>
            <a:ext cx="518700" cy="518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0"/>
          <p:cNvSpPr/>
          <p:nvPr/>
        </p:nvSpPr>
        <p:spPr>
          <a:xfrm>
            <a:off x="-9" y="4624791"/>
            <a:ext cx="518700" cy="518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0"/>
          <p:cNvSpPr/>
          <p:nvPr/>
        </p:nvSpPr>
        <p:spPr>
          <a:xfrm>
            <a:off x="7587473" y="1037691"/>
            <a:ext cx="518700" cy="518700"/>
          </a:xfrm>
          <a:prstGeom prst="rect">
            <a:avLst/>
          </a:prstGeom>
          <a:solidFill>
            <a:srgbClr val="EDC6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0"/>
          <p:cNvSpPr/>
          <p:nvPr/>
        </p:nvSpPr>
        <p:spPr>
          <a:xfrm>
            <a:off x="8625291" y="518991"/>
            <a:ext cx="518700" cy="518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0"/>
          <p:cNvSpPr/>
          <p:nvPr/>
        </p:nvSpPr>
        <p:spPr>
          <a:xfrm>
            <a:off x="7529848" y="3440573"/>
            <a:ext cx="455351" cy="414225"/>
          </a:xfrm>
          <a:custGeom>
            <a:rect b="b" l="l" r="r" t="t"/>
            <a:pathLst>
              <a:path extrusionOk="0" fill="none" h="14711" w="16173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0"/>
          <p:cNvSpPr/>
          <p:nvPr/>
        </p:nvSpPr>
        <p:spPr>
          <a:xfrm flipH="1">
            <a:off x="7192539" y="3387811"/>
            <a:ext cx="302961" cy="275574"/>
          </a:xfrm>
          <a:custGeom>
            <a:rect b="b" l="l" r="r" t="t"/>
            <a:pathLst>
              <a:path extrusionOk="0" fill="none" h="14711" w="16173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0"/>
          <p:cNvSpPr txBox="1"/>
          <p:nvPr>
            <p:ph idx="12" type="sldNum"/>
          </p:nvPr>
        </p:nvSpPr>
        <p:spPr>
          <a:xfrm>
            <a:off x="1" y="4624800"/>
            <a:ext cx="5187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1" y="4624800"/>
            <a:ext cx="5187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1842475" y="1197075"/>
            <a:ext cx="41154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Impact"/>
              <a:buNone/>
              <a:defRPr i="0" sz="1400" u="none" cap="none" strike="noStrike">
                <a:solidFill>
                  <a:srgbClr val="7198A9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b="0" i="0" sz="1400" u="none" cap="none" strike="noStrik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b="0" i="0" sz="1400" u="none" cap="none" strike="noStrik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b="0" i="0" sz="1400" u="none" cap="none" strike="noStrik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b="0" i="0" sz="1400" u="none" cap="none" strike="noStrik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b="0" i="0" sz="1400" u="none" cap="none" strike="noStrik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b="0" i="0" sz="1400" u="none" cap="none" strike="noStrik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b="0" i="0" sz="1400" u="none" cap="none" strike="noStrik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b="0" i="0" sz="1400" u="none" cap="none" strike="noStrik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1842475" y="1918281"/>
            <a:ext cx="41154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EDBE0"/>
              </a:buClr>
              <a:buSzPts val="1600"/>
              <a:buFont typeface="Muli"/>
              <a:buChar char="■"/>
              <a:defRPr b="0" i="0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ts val="1600"/>
              <a:buFont typeface="Muli"/>
              <a:buChar char="□"/>
              <a:defRPr b="0" i="0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ts val="1600"/>
              <a:buFont typeface="Muli"/>
              <a:buChar char="▫"/>
              <a:defRPr b="0" i="0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ts val="1600"/>
              <a:buFont typeface="Muli"/>
              <a:buChar char="▫"/>
              <a:defRPr b="0" i="0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ts val="1600"/>
              <a:buFont typeface="Muli"/>
              <a:buChar char="○"/>
              <a:defRPr b="0" i="0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ts val="1600"/>
              <a:buFont typeface="Muli"/>
              <a:buChar char="■"/>
              <a:defRPr b="0" i="0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ts val="1600"/>
              <a:buFont typeface="Muli"/>
              <a:buChar char="●"/>
              <a:defRPr b="0" i="0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ts val="1600"/>
              <a:buFont typeface="Muli"/>
              <a:buChar char="○"/>
              <a:defRPr b="0" i="0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ts val="1600"/>
              <a:buFont typeface="Muli"/>
              <a:buChar char="■"/>
              <a:defRPr b="0" i="0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www.google.com/sheets/about/" TargetMode="External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4"/>
          <p:cNvSpPr txBox="1"/>
          <p:nvPr>
            <p:ph type="ctrTitle"/>
          </p:nvPr>
        </p:nvSpPr>
        <p:spPr>
          <a:xfrm>
            <a:off x="2961550" y="1991825"/>
            <a:ext cx="3220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This is your presentation title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"/>
          <p:cNvSpPr txBox="1"/>
          <p:nvPr>
            <p:ph type="title"/>
          </p:nvPr>
        </p:nvSpPr>
        <p:spPr>
          <a:xfrm>
            <a:off x="4309989" y="1187850"/>
            <a:ext cx="19869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A picture is worth a thousand words</a:t>
            </a:r>
            <a:endParaRPr/>
          </a:p>
        </p:txBody>
      </p:sp>
      <p:sp>
        <p:nvSpPr>
          <p:cNvPr id="357" name="Google Shape;357;p23"/>
          <p:cNvSpPr txBox="1"/>
          <p:nvPr>
            <p:ph idx="1" type="body"/>
          </p:nvPr>
        </p:nvSpPr>
        <p:spPr>
          <a:xfrm>
            <a:off x="4310000" y="1809750"/>
            <a:ext cx="1986900" cy="24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-GB" sz="1400"/>
              <a:t>A complex idea can be conveyed with just a single still image, namely making it possible to absorb large amounts of data quickly.</a:t>
            </a:r>
            <a:endParaRPr sz="1400"/>
          </a:p>
        </p:txBody>
      </p:sp>
      <p:pic>
        <p:nvPicPr>
          <p:cNvPr id="358" name="Google Shape;35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633625" cy="363362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3"/>
          <p:cNvSpPr txBox="1"/>
          <p:nvPr>
            <p:ph idx="12" type="sldNum"/>
          </p:nvPr>
        </p:nvSpPr>
        <p:spPr>
          <a:xfrm>
            <a:off x="1" y="4624800"/>
            <a:ext cx="5187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4"/>
          <p:cNvSpPr/>
          <p:nvPr/>
        </p:nvSpPr>
        <p:spPr>
          <a:xfrm>
            <a:off x="5412579" y="1867536"/>
            <a:ext cx="1859700" cy="1859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n-GB" sz="1400" u="none" cap="none" strike="noStrik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Want big impact?</a:t>
            </a:r>
            <a:endParaRPr i="0" sz="1400" u="none" cap="none" strike="noStrike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n-GB" sz="1400" u="none" cap="none" strike="noStrik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Use big image.</a:t>
            </a:r>
            <a:endParaRPr i="0" sz="1400" u="none" cap="none" strike="noStrike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65" name="Google Shape;365;p24"/>
          <p:cNvSpPr txBox="1"/>
          <p:nvPr>
            <p:ph idx="12" type="sldNum"/>
          </p:nvPr>
        </p:nvSpPr>
        <p:spPr>
          <a:xfrm>
            <a:off x="0" y="4678200"/>
            <a:ext cx="4653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5"/>
          <p:cNvSpPr/>
          <p:nvPr/>
        </p:nvSpPr>
        <p:spPr>
          <a:xfrm>
            <a:off x="3419243" y="2013663"/>
            <a:ext cx="1407900" cy="14079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Gray</a:t>
            </a:r>
            <a:endParaRPr b="0" i="0" sz="1200" u="none" cap="none" strike="noStrike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71" name="Google Shape;371;p25"/>
          <p:cNvSpPr txBox="1"/>
          <p:nvPr>
            <p:ph type="title"/>
          </p:nvPr>
        </p:nvSpPr>
        <p:spPr>
          <a:xfrm>
            <a:off x="1842475" y="1197075"/>
            <a:ext cx="41154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Use charts to explain your ideas</a:t>
            </a:r>
            <a:endParaRPr/>
          </a:p>
        </p:txBody>
      </p:sp>
      <p:sp>
        <p:nvSpPr>
          <p:cNvPr id="372" name="Google Shape;372;p25"/>
          <p:cNvSpPr/>
          <p:nvPr/>
        </p:nvSpPr>
        <p:spPr>
          <a:xfrm>
            <a:off x="1945825" y="2008625"/>
            <a:ext cx="1701300" cy="1407900"/>
          </a:xfrm>
          <a:prstGeom prst="rightArrowCallout">
            <a:avLst>
              <a:gd fmla="val 10256" name="adj1"/>
              <a:gd fmla="val 11286" name="adj2"/>
              <a:gd fmla="val 11589" name="adj3"/>
              <a:gd fmla="val 82278" name="adj4"/>
            </a:avLst>
          </a:prstGeom>
          <a:solidFill>
            <a:srgbClr val="EDC6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White</a:t>
            </a:r>
            <a:endParaRPr b="0" i="0" sz="1200" u="none" cap="none" strike="noStrike">
              <a:solidFill>
                <a:srgbClr val="4D778A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73" name="Google Shape;373;p25"/>
          <p:cNvSpPr/>
          <p:nvPr/>
        </p:nvSpPr>
        <p:spPr>
          <a:xfrm flipH="1">
            <a:off x="4599343" y="2008625"/>
            <a:ext cx="1701300" cy="1407900"/>
          </a:xfrm>
          <a:prstGeom prst="rightArrowCallout">
            <a:avLst>
              <a:gd fmla="val 10256" name="adj1"/>
              <a:gd fmla="val 11286" name="adj2"/>
              <a:gd fmla="val 11589" name="adj3"/>
              <a:gd fmla="val 82278" name="adj4"/>
            </a:avLst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Black</a:t>
            </a:r>
            <a:endParaRPr b="0" i="0" sz="1200" u="none" cap="none" strike="noStrike">
              <a:solidFill>
                <a:srgbClr val="4D778A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74" name="Google Shape;374;p25"/>
          <p:cNvSpPr txBox="1"/>
          <p:nvPr>
            <p:ph idx="12" type="sldNum"/>
          </p:nvPr>
        </p:nvSpPr>
        <p:spPr>
          <a:xfrm>
            <a:off x="1" y="4624800"/>
            <a:ext cx="5187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6"/>
          <p:cNvSpPr txBox="1"/>
          <p:nvPr>
            <p:ph idx="4294967295" type="title"/>
          </p:nvPr>
        </p:nvSpPr>
        <p:spPr>
          <a:xfrm>
            <a:off x="1842475" y="1197075"/>
            <a:ext cx="41154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And tables to compare data</a:t>
            </a:r>
            <a:endParaRPr/>
          </a:p>
        </p:txBody>
      </p:sp>
      <p:graphicFrame>
        <p:nvGraphicFramePr>
          <p:cNvPr id="380" name="Google Shape;380;p26"/>
          <p:cNvGraphicFramePr/>
          <p:nvPr/>
        </p:nvGraphicFramePr>
        <p:xfrm>
          <a:off x="1910000" y="18740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{ABC54FA1-DAA5-4867-B1CA-1017499758F9}</a:tableStyleId>
              </a:tblPr>
              <a:tblGrid>
                <a:gridCol w="1200825"/>
                <a:gridCol w="1200825"/>
                <a:gridCol w="1200825"/>
                <a:gridCol w="1200825"/>
              </a:tblGrid>
              <a:tr h="575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4D778A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EDB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EDB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EDB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198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>
                          <a:solidFill>
                            <a:srgbClr val="4D778A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A</a:t>
                      </a:r>
                      <a:endParaRPr sz="1100" u="none" cap="none" strike="noStrike">
                        <a:solidFill>
                          <a:srgbClr val="4D778A"/>
                        </a:solidFill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EDB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EDB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EDB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198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>
                          <a:solidFill>
                            <a:srgbClr val="4D778A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B</a:t>
                      </a:r>
                      <a:endParaRPr sz="1100" u="none" cap="none" strike="noStrike">
                        <a:solidFill>
                          <a:srgbClr val="4D778A"/>
                        </a:solidFill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EDB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EDB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EDB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198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>
                          <a:solidFill>
                            <a:srgbClr val="4D778A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C</a:t>
                      </a:r>
                      <a:endParaRPr sz="1100" u="none" cap="none" strike="noStrike">
                        <a:solidFill>
                          <a:srgbClr val="4D778A"/>
                        </a:solidFill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EDB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EDB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EDB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198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5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>
                          <a:solidFill>
                            <a:srgbClr val="4D778A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Yellow</a:t>
                      </a:r>
                      <a:endParaRPr sz="1100" u="none" cap="none" strike="noStrike">
                        <a:solidFill>
                          <a:srgbClr val="4D778A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EDB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EDB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198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EDB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EDBE0">
                        <a:alpha val="32549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>
                          <a:solidFill>
                            <a:srgbClr val="4D778A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10</a:t>
                      </a:r>
                      <a:endParaRPr b="1" sz="1100" u="none" cap="none" strike="noStrike">
                        <a:solidFill>
                          <a:srgbClr val="4D778A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EDB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EDB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198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EDB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EDBE0">
                        <a:alpha val="32549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>
                          <a:solidFill>
                            <a:srgbClr val="4D778A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20</a:t>
                      </a:r>
                      <a:endParaRPr b="1" sz="1100" u="none" cap="none" strike="noStrike">
                        <a:solidFill>
                          <a:srgbClr val="4D778A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EDB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EDB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198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EDB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EDBE0">
                        <a:alpha val="32549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>
                          <a:solidFill>
                            <a:srgbClr val="4D778A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7</a:t>
                      </a:r>
                      <a:endParaRPr b="1" sz="1100" u="none" cap="none" strike="noStrike">
                        <a:solidFill>
                          <a:srgbClr val="4D778A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EDB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EDB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198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EDB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EDBE0">
                        <a:alpha val="32549"/>
                      </a:srgbClr>
                    </a:solidFill>
                  </a:tcPr>
                </a:tc>
              </a:tr>
              <a:tr h="575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>
                          <a:solidFill>
                            <a:srgbClr val="4D778A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Blue</a:t>
                      </a:r>
                      <a:endParaRPr sz="1100" u="none" cap="none" strike="noStrike">
                        <a:solidFill>
                          <a:srgbClr val="4D778A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EDB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EDB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EDB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EDB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>
                          <a:solidFill>
                            <a:srgbClr val="4D778A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30</a:t>
                      </a:r>
                      <a:endParaRPr b="1" sz="1100" u="none" cap="none" strike="noStrike">
                        <a:solidFill>
                          <a:srgbClr val="4D778A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EDB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EDB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EDB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EDB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>
                          <a:solidFill>
                            <a:srgbClr val="4D778A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15</a:t>
                      </a:r>
                      <a:endParaRPr b="1" sz="1100" u="none" cap="none" strike="noStrike">
                        <a:solidFill>
                          <a:srgbClr val="4D778A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EDB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EDB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EDB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EDB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>
                          <a:solidFill>
                            <a:srgbClr val="4D778A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10</a:t>
                      </a:r>
                      <a:endParaRPr b="1" sz="1100" u="none" cap="none" strike="noStrike">
                        <a:solidFill>
                          <a:srgbClr val="4D778A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EDB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EDB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EDB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EDB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5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>
                          <a:solidFill>
                            <a:srgbClr val="4D778A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Orange</a:t>
                      </a:r>
                      <a:endParaRPr sz="1100" u="none" cap="none" strike="noStrike">
                        <a:solidFill>
                          <a:srgbClr val="4D778A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EDB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EDB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EDB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EDB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EDBE0">
                        <a:alpha val="32549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>
                          <a:solidFill>
                            <a:srgbClr val="4D778A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5</a:t>
                      </a:r>
                      <a:endParaRPr b="1" sz="1100" u="none" cap="none" strike="noStrike">
                        <a:solidFill>
                          <a:srgbClr val="4D778A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EDB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EDB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EDB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EDB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EDBE0">
                        <a:alpha val="32549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>
                          <a:solidFill>
                            <a:srgbClr val="4D778A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24</a:t>
                      </a:r>
                      <a:endParaRPr b="1" sz="1100" u="none" cap="none" strike="noStrike">
                        <a:solidFill>
                          <a:srgbClr val="4D778A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EDB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EDB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EDB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EDB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EDBE0">
                        <a:alpha val="32549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>
                          <a:solidFill>
                            <a:srgbClr val="4D778A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16</a:t>
                      </a:r>
                      <a:endParaRPr b="1" sz="1100" u="none" cap="none" strike="noStrike">
                        <a:solidFill>
                          <a:srgbClr val="4D778A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EDB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EDB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EDB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EDB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EDBE0">
                        <a:alpha val="3254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81" name="Google Shape;381;p26"/>
          <p:cNvSpPr txBox="1"/>
          <p:nvPr>
            <p:ph idx="12" type="sldNum"/>
          </p:nvPr>
        </p:nvSpPr>
        <p:spPr>
          <a:xfrm>
            <a:off x="0" y="4678200"/>
            <a:ext cx="4653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7"/>
          <p:cNvSpPr/>
          <p:nvPr/>
        </p:nvSpPr>
        <p:spPr>
          <a:xfrm>
            <a:off x="1076400" y="1432025"/>
            <a:ext cx="6522244" cy="3107053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CEDB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27"/>
          <p:cNvSpPr txBox="1"/>
          <p:nvPr>
            <p:ph idx="4294967295" type="title"/>
          </p:nvPr>
        </p:nvSpPr>
        <p:spPr>
          <a:xfrm>
            <a:off x="1144375" y="708250"/>
            <a:ext cx="41154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Maps</a:t>
            </a:r>
            <a:endParaRPr/>
          </a:p>
        </p:txBody>
      </p:sp>
      <p:grpSp>
        <p:nvGrpSpPr>
          <p:cNvPr id="388" name="Google Shape;388;p27"/>
          <p:cNvGrpSpPr/>
          <p:nvPr/>
        </p:nvGrpSpPr>
        <p:grpSpPr>
          <a:xfrm>
            <a:off x="2398250" y="1898700"/>
            <a:ext cx="669900" cy="410793"/>
            <a:chOff x="2169650" y="1822500"/>
            <a:chExt cx="669900" cy="410793"/>
          </a:xfrm>
        </p:grpSpPr>
        <p:sp>
          <p:nvSpPr>
            <p:cNvPr id="389" name="Google Shape;389;p27"/>
            <p:cNvSpPr/>
            <p:nvPr/>
          </p:nvSpPr>
          <p:spPr>
            <a:xfrm>
              <a:off x="2169650" y="1822500"/>
              <a:ext cx="669900" cy="179400"/>
            </a:xfrm>
            <a:prstGeom prst="rect">
              <a:avLst/>
            </a:prstGeom>
            <a:solidFill>
              <a:srgbClr val="B0D8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-GB" sz="800" u="none" cap="none" strike="noStrike">
                  <a:solidFill>
                    <a:srgbClr val="4D778A"/>
                  </a:solidFill>
                  <a:latin typeface="Muli"/>
                  <a:ea typeface="Muli"/>
                  <a:cs typeface="Muli"/>
                  <a:sym typeface="Muli"/>
                </a:rPr>
                <a:t>our office</a:t>
              </a:r>
              <a:endParaRPr b="0" i="0" sz="8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cxnSp>
          <p:nvCxnSpPr>
            <p:cNvPr id="390" name="Google Shape;390;p27"/>
            <p:cNvCxnSpPr/>
            <p:nvPr/>
          </p:nvCxnSpPr>
          <p:spPr>
            <a:xfrm>
              <a:off x="2243879" y="1990293"/>
              <a:ext cx="0" cy="243000"/>
            </a:xfrm>
            <a:prstGeom prst="straightConnector1">
              <a:avLst/>
            </a:prstGeom>
            <a:noFill/>
            <a:ln cap="flat" cmpd="sng" w="9525">
              <a:solidFill>
                <a:srgbClr val="B0D85B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sp>
        <p:nvSpPr>
          <p:cNvPr id="391" name="Google Shape;391;p27"/>
          <p:cNvSpPr/>
          <p:nvPr/>
        </p:nvSpPr>
        <p:spPr>
          <a:xfrm>
            <a:off x="1585300" y="2435750"/>
            <a:ext cx="104100" cy="104100"/>
          </a:xfrm>
          <a:prstGeom prst="frame">
            <a:avLst>
              <a:gd fmla="val 29395" name="adj1"/>
            </a:avLst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2860125" y="3762650"/>
            <a:ext cx="104100" cy="104100"/>
          </a:xfrm>
          <a:prstGeom prst="frame">
            <a:avLst>
              <a:gd fmla="val 29395" name="adj1"/>
            </a:avLst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7"/>
          <p:cNvSpPr/>
          <p:nvPr/>
        </p:nvSpPr>
        <p:spPr>
          <a:xfrm>
            <a:off x="3776250" y="2260325"/>
            <a:ext cx="104100" cy="104100"/>
          </a:xfrm>
          <a:prstGeom prst="frame">
            <a:avLst>
              <a:gd fmla="val 29395" name="adj1"/>
            </a:avLst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27"/>
          <p:cNvSpPr/>
          <p:nvPr/>
        </p:nvSpPr>
        <p:spPr>
          <a:xfrm>
            <a:off x="4310500" y="3969075"/>
            <a:ext cx="104100" cy="104100"/>
          </a:xfrm>
          <a:prstGeom prst="frame">
            <a:avLst>
              <a:gd fmla="val 29395" name="adj1"/>
            </a:avLst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7"/>
          <p:cNvSpPr/>
          <p:nvPr/>
        </p:nvSpPr>
        <p:spPr>
          <a:xfrm>
            <a:off x="6586250" y="4017350"/>
            <a:ext cx="104100" cy="104100"/>
          </a:xfrm>
          <a:prstGeom prst="frame">
            <a:avLst>
              <a:gd fmla="val 29395" name="adj1"/>
            </a:avLst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27"/>
          <p:cNvSpPr/>
          <p:nvPr/>
        </p:nvSpPr>
        <p:spPr>
          <a:xfrm>
            <a:off x="6050150" y="2677025"/>
            <a:ext cx="104100" cy="104100"/>
          </a:xfrm>
          <a:prstGeom prst="frame">
            <a:avLst>
              <a:gd fmla="val 29395" name="adj1"/>
            </a:avLst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7"/>
          <p:cNvSpPr txBox="1"/>
          <p:nvPr>
            <p:ph idx="12" type="sldNum"/>
          </p:nvPr>
        </p:nvSpPr>
        <p:spPr>
          <a:xfrm>
            <a:off x="0" y="4678200"/>
            <a:ext cx="4653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8"/>
          <p:cNvSpPr txBox="1"/>
          <p:nvPr>
            <p:ph idx="4294967295" type="ctrTitle"/>
          </p:nvPr>
        </p:nvSpPr>
        <p:spPr>
          <a:xfrm>
            <a:off x="1953600" y="1583350"/>
            <a:ext cx="4715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</a:pPr>
            <a:r>
              <a:rPr b="1" i="0" lang="en-GB" sz="6000" u="none" cap="none" strike="noStrike">
                <a:solidFill>
                  <a:srgbClr val="37A9DD"/>
                </a:solidFill>
                <a:latin typeface="Arvo"/>
                <a:ea typeface="Arvo"/>
                <a:cs typeface="Arvo"/>
                <a:sym typeface="Arvo"/>
              </a:rPr>
              <a:t>89,526,124</a:t>
            </a:r>
            <a:endParaRPr b="1" i="0" sz="6000" u="none" cap="none" strike="noStrike">
              <a:solidFill>
                <a:srgbClr val="37A9DD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403" name="Google Shape;403;p28"/>
          <p:cNvSpPr txBox="1"/>
          <p:nvPr>
            <p:ph idx="4294967295" type="subTitle"/>
          </p:nvPr>
        </p:nvSpPr>
        <p:spPr>
          <a:xfrm>
            <a:off x="1953600" y="2611450"/>
            <a:ext cx="25110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EDBE0"/>
              </a:buClr>
              <a:buSzPts val="1600"/>
              <a:buFont typeface="Muli"/>
              <a:buNone/>
            </a:pPr>
            <a:r>
              <a:rPr b="0" i="0" lang="en-GB" sz="14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Whoa! That’s a big number, aren’t you proud?</a:t>
            </a:r>
            <a:endParaRPr b="0" i="0" sz="1400" u="none" cap="none" strike="noStrike">
              <a:solidFill>
                <a:srgbClr val="4D778A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4" name="Google Shape;404;p28"/>
          <p:cNvSpPr txBox="1"/>
          <p:nvPr>
            <p:ph idx="12" type="sldNum"/>
          </p:nvPr>
        </p:nvSpPr>
        <p:spPr>
          <a:xfrm>
            <a:off x="0" y="4678200"/>
            <a:ext cx="4653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9"/>
          <p:cNvSpPr txBox="1"/>
          <p:nvPr>
            <p:ph idx="4294967295" type="ctrTitle"/>
          </p:nvPr>
        </p:nvSpPr>
        <p:spPr>
          <a:xfrm>
            <a:off x="2767675" y="495600"/>
            <a:ext cx="31923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</a:pPr>
            <a:r>
              <a:rPr b="1" i="0" lang="en-GB" sz="3000" u="none" cap="none" strike="noStrik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rPr>
              <a:t>89,526,124</a:t>
            </a:r>
            <a:r>
              <a:rPr b="1" i="0" lang="en-GB" sz="3000" u="none" cap="none" strike="noStrike">
                <a:solidFill>
                  <a:srgbClr val="37A9DD"/>
                </a:solidFill>
                <a:latin typeface="Arvo"/>
                <a:ea typeface="Arvo"/>
                <a:cs typeface="Arvo"/>
                <a:sym typeface="Arvo"/>
              </a:rPr>
              <a:t>$</a:t>
            </a:r>
            <a:endParaRPr b="1" i="0" sz="3000" u="none" cap="none" strike="noStrike">
              <a:solidFill>
                <a:srgbClr val="37A9DD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410" name="Google Shape;410;p29"/>
          <p:cNvSpPr txBox="1"/>
          <p:nvPr>
            <p:ph idx="4294967295" type="subTitle"/>
          </p:nvPr>
        </p:nvSpPr>
        <p:spPr>
          <a:xfrm>
            <a:off x="2767675" y="1182707"/>
            <a:ext cx="31923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EDBE0"/>
              </a:buClr>
              <a:buSzPts val="1600"/>
              <a:buFont typeface="Muli"/>
              <a:buNone/>
            </a:pPr>
            <a:r>
              <a:rPr b="0" i="0" lang="en-GB" sz="14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That’s a lot of money</a:t>
            </a:r>
            <a:endParaRPr b="0" i="0" sz="1400" u="none" cap="none" strike="noStrike">
              <a:solidFill>
                <a:srgbClr val="4D778A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11" name="Google Shape;411;p29"/>
          <p:cNvSpPr txBox="1"/>
          <p:nvPr>
            <p:ph idx="4294967295" type="ctrTitle"/>
          </p:nvPr>
        </p:nvSpPr>
        <p:spPr>
          <a:xfrm>
            <a:off x="2767675" y="3429293"/>
            <a:ext cx="31923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</a:pPr>
            <a:r>
              <a:rPr b="1" i="0" lang="en-GB" sz="3000" u="none" cap="none" strike="noStrik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rPr>
              <a:t>100</a:t>
            </a:r>
            <a:r>
              <a:rPr b="1" i="0" lang="en-GB" sz="3000" u="none" cap="none" strike="noStrike">
                <a:solidFill>
                  <a:srgbClr val="37A9DD"/>
                </a:solidFill>
                <a:latin typeface="Arvo"/>
                <a:ea typeface="Arvo"/>
                <a:cs typeface="Arvo"/>
                <a:sym typeface="Arvo"/>
              </a:rPr>
              <a:t>%</a:t>
            </a:r>
            <a:endParaRPr b="1" i="0" sz="3000" u="none" cap="none" strike="noStrike">
              <a:solidFill>
                <a:srgbClr val="37A9DD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412" name="Google Shape;412;p29"/>
          <p:cNvSpPr txBox="1"/>
          <p:nvPr>
            <p:ph idx="4294967295" type="subTitle"/>
          </p:nvPr>
        </p:nvSpPr>
        <p:spPr>
          <a:xfrm>
            <a:off x="2767675" y="4116400"/>
            <a:ext cx="31923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EDBE0"/>
              </a:buClr>
              <a:buSzPts val="1600"/>
              <a:buFont typeface="Muli"/>
              <a:buNone/>
            </a:pPr>
            <a:r>
              <a:rPr b="0" i="0" lang="en-GB" sz="14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Total success!</a:t>
            </a:r>
            <a:endParaRPr b="0" i="0" sz="1400" u="none" cap="none" strike="noStrike">
              <a:solidFill>
                <a:srgbClr val="4D778A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13" name="Google Shape;413;p29"/>
          <p:cNvSpPr txBox="1"/>
          <p:nvPr>
            <p:ph idx="4294967295" type="ctrTitle"/>
          </p:nvPr>
        </p:nvSpPr>
        <p:spPr>
          <a:xfrm>
            <a:off x="2767675" y="1962447"/>
            <a:ext cx="31923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</a:pPr>
            <a:r>
              <a:rPr b="1" i="0" lang="en-GB" sz="3000" u="none" cap="none" strike="noStrik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rPr>
              <a:t>185,244 </a:t>
            </a:r>
            <a:r>
              <a:rPr b="1" i="0" lang="en-GB" sz="3000" u="none" cap="none" strike="noStrike">
                <a:solidFill>
                  <a:srgbClr val="37A9DD"/>
                </a:solidFill>
                <a:latin typeface="Arvo"/>
                <a:ea typeface="Arvo"/>
                <a:cs typeface="Arvo"/>
                <a:sym typeface="Arvo"/>
              </a:rPr>
              <a:t>users</a:t>
            </a:r>
            <a:endParaRPr b="1" i="0" sz="3000" u="none" cap="none" strike="noStrike">
              <a:solidFill>
                <a:srgbClr val="37A9DD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414" name="Google Shape;414;p29"/>
          <p:cNvSpPr txBox="1"/>
          <p:nvPr>
            <p:ph idx="4294967295" type="subTitle"/>
          </p:nvPr>
        </p:nvSpPr>
        <p:spPr>
          <a:xfrm>
            <a:off x="2767675" y="2649554"/>
            <a:ext cx="31923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EDBE0"/>
              </a:buClr>
              <a:buSzPts val="1600"/>
              <a:buFont typeface="Muli"/>
              <a:buNone/>
            </a:pPr>
            <a:r>
              <a:rPr b="0" i="0" lang="en-GB" sz="14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And a lot of users</a:t>
            </a:r>
            <a:endParaRPr b="0" i="0" sz="1400" u="none" cap="none" strike="noStrike">
              <a:solidFill>
                <a:srgbClr val="4D778A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15" name="Google Shape;415;p29"/>
          <p:cNvSpPr txBox="1"/>
          <p:nvPr>
            <p:ph idx="12" type="sldNum"/>
          </p:nvPr>
        </p:nvSpPr>
        <p:spPr>
          <a:xfrm>
            <a:off x="0" y="4678200"/>
            <a:ext cx="4653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0"/>
          <p:cNvSpPr txBox="1"/>
          <p:nvPr>
            <p:ph type="title"/>
          </p:nvPr>
        </p:nvSpPr>
        <p:spPr>
          <a:xfrm>
            <a:off x="1613875" y="1197075"/>
            <a:ext cx="41154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Our process is easy</a:t>
            </a:r>
            <a:endParaRPr/>
          </a:p>
        </p:txBody>
      </p:sp>
      <p:sp>
        <p:nvSpPr>
          <p:cNvPr id="421" name="Google Shape;421;p30"/>
          <p:cNvSpPr/>
          <p:nvPr/>
        </p:nvSpPr>
        <p:spPr>
          <a:xfrm>
            <a:off x="4812693" y="2073254"/>
            <a:ext cx="1701300" cy="1407900"/>
          </a:xfrm>
          <a:prstGeom prst="rightArrowCallout">
            <a:avLst>
              <a:gd fmla="val 10256" name="adj1"/>
              <a:gd fmla="val 11286" name="adj2"/>
              <a:gd fmla="val 11589" name="adj3"/>
              <a:gd fmla="val 82278" name="adj4"/>
            </a:avLst>
          </a:prstGeom>
          <a:solidFill>
            <a:srgbClr val="4D77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CEDBE0"/>
                </a:solidFill>
                <a:latin typeface="Muli"/>
                <a:ea typeface="Muli"/>
                <a:cs typeface="Muli"/>
                <a:sym typeface="Muli"/>
              </a:rPr>
              <a:t>Last</a:t>
            </a:r>
            <a:endParaRPr b="0" i="0" sz="1200" u="none" cap="none" strike="noStrike">
              <a:solidFill>
                <a:srgbClr val="CEDBE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22" name="Google Shape;422;p30"/>
          <p:cNvSpPr/>
          <p:nvPr/>
        </p:nvSpPr>
        <p:spPr>
          <a:xfrm>
            <a:off x="3271725" y="2073254"/>
            <a:ext cx="1701300" cy="1407900"/>
          </a:xfrm>
          <a:prstGeom prst="rightArrowCallout">
            <a:avLst>
              <a:gd fmla="val 10256" name="adj1"/>
              <a:gd fmla="val 11286" name="adj2"/>
              <a:gd fmla="val 11589" name="adj3"/>
              <a:gd fmla="val 82278" name="adj4"/>
            </a:avLst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CEDBE0"/>
                </a:solidFill>
                <a:latin typeface="Muli"/>
                <a:ea typeface="Muli"/>
                <a:cs typeface="Muli"/>
                <a:sym typeface="Muli"/>
              </a:rPr>
              <a:t>Second</a:t>
            </a:r>
            <a:endParaRPr b="0" i="0" sz="1200" u="none" cap="none" strike="noStrike">
              <a:solidFill>
                <a:srgbClr val="CEDBE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23" name="Google Shape;423;p30"/>
          <p:cNvSpPr/>
          <p:nvPr/>
        </p:nvSpPr>
        <p:spPr>
          <a:xfrm>
            <a:off x="1734582" y="2073254"/>
            <a:ext cx="1701300" cy="1407900"/>
          </a:xfrm>
          <a:prstGeom prst="rightArrowCallout">
            <a:avLst>
              <a:gd fmla="val 10256" name="adj1"/>
              <a:gd fmla="val 11286" name="adj2"/>
              <a:gd fmla="val 11589" name="adj3"/>
              <a:gd fmla="val 82278" name="adj4"/>
            </a:avLst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First</a:t>
            </a:r>
            <a:endParaRPr b="0" i="0" sz="1200" u="none" cap="none" strike="noStrike">
              <a:solidFill>
                <a:srgbClr val="4D778A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24" name="Google Shape;424;p30"/>
          <p:cNvSpPr txBox="1"/>
          <p:nvPr>
            <p:ph idx="12" type="sldNum"/>
          </p:nvPr>
        </p:nvSpPr>
        <p:spPr>
          <a:xfrm>
            <a:off x="1" y="4624800"/>
            <a:ext cx="5187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1"/>
          <p:cNvSpPr txBox="1"/>
          <p:nvPr>
            <p:ph type="title"/>
          </p:nvPr>
        </p:nvSpPr>
        <p:spPr>
          <a:xfrm>
            <a:off x="1690075" y="968475"/>
            <a:ext cx="44418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Let’s review some concepts</a:t>
            </a:r>
            <a:endParaRPr/>
          </a:p>
        </p:txBody>
      </p:sp>
      <p:sp>
        <p:nvSpPr>
          <p:cNvPr id="430" name="Google Shape;430;p31"/>
          <p:cNvSpPr txBox="1"/>
          <p:nvPr>
            <p:ph idx="1" type="body"/>
          </p:nvPr>
        </p:nvSpPr>
        <p:spPr>
          <a:xfrm>
            <a:off x="1690075" y="1695450"/>
            <a:ext cx="1517100" cy="13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b="1" lang="en-GB" sz="800"/>
              <a:t>Yellow</a:t>
            </a:r>
            <a:endParaRPr b="1" sz="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-GB" sz="800"/>
              <a:t>Is the color of gold, butter and ripe lemons. In the spectrum of visible light, yellow is found between green and orange.</a:t>
            </a:r>
            <a:endParaRPr sz="800"/>
          </a:p>
        </p:txBody>
      </p:sp>
      <p:sp>
        <p:nvSpPr>
          <p:cNvPr id="431" name="Google Shape;431;p31"/>
          <p:cNvSpPr txBox="1"/>
          <p:nvPr>
            <p:ph idx="2" type="body"/>
          </p:nvPr>
        </p:nvSpPr>
        <p:spPr>
          <a:xfrm>
            <a:off x="3284948" y="1695450"/>
            <a:ext cx="1517100" cy="13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b="1" lang="en-GB" sz="800"/>
              <a:t>Blue</a:t>
            </a:r>
            <a:endParaRPr b="1" sz="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-GB" sz="800"/>
              <a:t>Is the colour of the clear sky and the deep sea. It is located between violet and green on the optical spectrum.</a:t>
            </a:r>
            <a:endParaRPr sz="800"/>
          </a:p>
        </p:txBody>
      </p:sp>
      <p:sp>
        <p:nvSpPr>
          <p:cNvPr id="432" name="Google Shape;432;p31"/>
          <p:cNvSpPr txBox="1"/>
          <p:nvPr>
            <p:ph idx="3" type="body"/>
          </p:nvPr>
        </p:nvSpPr>
        <p:spPr>
          <a:xfrm>
            <a:off x="4879820" y="1695450"/>
            <a:ext cx="1517100" cy="13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b="1" lang="en-GB" sz="800"/>
              <a:t>Red</a:t>
            </a:r>
            <a:endParaRPr b="1" sz="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-GB" sz="800"/>
              <a:t>Is the color of blood, and because of this it has historically been associated with sacrifice, danger and courage. </a:t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800"/>
          </a:p>
        </p:txBody>
      </p:sp>
      <p:sp>
        <p:nvSpPr>
          <p:cNvPr id="433" name="Google Shape;433;p31"/>
          <p:cNvSpPr txBox="1"/>
          <p:nvPr>
            <p:ph idx="1" type="body"/>
          </p:nvPr>
        </p:nvSpPr>
        <p:spPr>
          <a:xfrm>
            <a:off x="1690075" y="2895600"/>
            <a:ext cx="1517100" cy="13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b="1" lang="en-GB" sz="800"/>
              <a:t>Yellow</a:t>
            </a:r>
            <a:endParaRPr b="1" sz="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-GB" sz="800"/>
              <a:t>Is the color of gold, butter and ripe lemons. In the spectrum of visible light, yellow is found between green and orange.</a:t>
            </a:r>
            <a:endParaRPr sz="800"/>
          </a:p>
        </p:txBody>
      </p:sp>
      <p:sp>
        <p:nvSpPr>
          <p:cNvPr id="434" name="Google Shape;434;p31"/>
          <p:cNvSpPr txBox="1"/>
          <p:nvPr>
            <p:ph idx="2" type="body"/>
          </p:nvPr>
        </p:nvSpPr>
        <p:spPr>
          <a:xfrm>
            <a:off x="3284948" y="2895600"/>
            <a:ext cx="1517100" cy="13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b="1" lang="en-GB" sz="800"/>
              <a:t>Blue</a:t>
            </a:r>
            <a:endParaRPr b="1" sz="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-GB" sz="800"/>
              <a:t>Is the colour of the clear sky and the deep sea. It is located between violet and green on the optical spectrum.</a:t>
            </a:r>
            <a:endParaRPr sz="800"/>
          </a:p>
        </p:txBody>
      </p:sp>
      <p:sp>
        <p:nvSpPr>
          <p:cNvPr id="435" name="Google Shape;435;p31"/>
          <p:cNvSpPr txBox="1"/>
          <p:nvPr>
            <p:ph idx="3" type="body"/>
          </p:nvPr>
        </p:nvSpPr>
        <p:spPr>
          <a:xfrm>
            <a:off x="4879820" y="2895600"/>
            <a:ext cx="1517100" cy="13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b="1" lang="en-GB" sz="800"/>
              <a:t>Red</a:t>
            </a:r>
            <a:endParaRPr b="1" sz="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-GB" sz="800"/>
              <a:t>Is the color of blood, and because of this it has historically been associated with sacrifice, danger and courage. </a:t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800"/>
          </a:p>
        </p:txBody>
      </p:sp>
      <p:sp>
        <p:nvSpPr>
          <p:cNvPr id="436" name="Google Shape;436;p31"/>
          <p:cNvSpPr txBox="1"/>
          <p:nvPr>
            <p:ph idx="12" type="sldNum"/>
          </p:nvPr>
        </p:nvSpPr>
        <p:spPr>
          <a:xfrm>
            <a:off x="1" y="4624800"/>
            <a:ext cx="5187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2"/>
          <p:cNvSpPr txBox="1"/>
          <p:nvPr>
            <p:ph idx="1" type="body"/>
          </p:nvPr>
        </p:nvSpPr>
        <p:spPr>
          <a:xfrm>
            <a:off x="2555500" y="3953400"/>
            <a:ext cx="3345900" cy="8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GB"/>
              <a:t>You can copy&amp;paste graphs from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Google Sheets</a:t>
            </a:r>
            <a:endParaRPr/>
          </a:p>
        </p:txBody>
      </p:sp>
      <p:pic>
        <p:nvPicPr>
          <p:cNvPr id="442" name="Google Shape;44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7625" y="712175"/>
            <a:ext cx="5470226" cy="322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2"/>
          <p:cNvSpPr txBox="1"/>
          <p:nvPr>
            <p:ph idx="12" type="sldNum"/>
          </p:nvPr>
        </p:nvSpPr>
        <p:spPr>
          <a:xfrm>
            <a:off x="1" y="4624800"/>
            <a:ext cx="5187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5"/>
          <p:cNvSpPr txBox="1"/>
          <p:nvPr>
            <p:ph type="title"/>
          </p:nvPr>
        </p:nvSpPr>
        <p:spPr>
          <a:xfrm>
            <a:off x="660927" y="511275"/>
            <a:ext cx="49467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3000"/>
              <a:t>Instructions for use</a:t>
            </a:r>
            <a:endParaRPr sz="3000"/>
          </a:p>
        </p:txBody>
      </p:sp>
      <p:sp>
        <p:nvSpPr>
          <p:cNvPr id="276" name="Google Shape;276;p15"/>
          <p:cNvSpPr txBox="1"/>
          <p:nvPr>
            <p:ph idx="2" type="body"/>
          </p:nvPr>
        </p:nvSpPr>
        <p:spPr>
          <a:xfrm>
            <a:off x="636425" y="1349550"/>
            <a:ext cx="2641200" cy="23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b="1" lang="en-GB" sz="1200"/>
              <a:t>EDIT IN GOOGLE SLIDES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/>
              <a:t>Click on the button under the presentation preview that says "Use as Google Slides Theme".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/>
              <a:t>You will get a copy of this document on your Google Drive and will be able to edit, add or delete slides.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/>
              <a:t>You have to be signed in to your Google account.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277" name="Google Shape;277;p15"/>
          <p:cNvSpPr txBox="1"/>
          <p:nvPr>
            <p:ph idx="2" type="body"/>
          </p:nvPr>
        </p:nvSpPr>
        <p:spPr>
          <a:xfrm>
            <a:off x="3488775" y="1349550"/>
            <a:ext cx="2902800" cy="25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b="1" lang="en-GB" sz="1200"/>
              <a:t>EDIT IN POWERPOINT®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GB" sz="1200"/>
              <a:t>Click on the button under the presentation preview that says "Download as PowerPoint template". You will get a .pptx file that you can edit in PowerPoint.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278" name="Google Shape;278;p15"/>
          <p:cNvSpPr txBox="1"/>
          <p:nvPr>
            <p:ph idx="2" type="body"/>
          </p:nvPr>
        </p:nvSpPr>
        <p:spPr>
          <a:xfrm>
            <a:off x="1668250" y="4148350"/>
            <a:ext cx="64260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b="1" lang="en-GB" sz="900">
                <a:solidFill>
                  <a:srgbClr val="37A9DD"/>
                </a:solidFill>
              </a:rPr>
              <a:t>More template at www.slidescarnival.com/help-use-presentation-template</a:t>
            </a:r>
            <a:endParaRPr sz="900">
              <a:solidFill>
                <a:srgbClr val="37A9D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t/>
            </a:r>
            <a:endParaRPr sz="900">
              <a:solidFill>
                <a:srgbClr val="37A9DD"/>
              </a:solidFill>
            </a:endParaRPr>
          </a:p>
        </p:txBody>
      </p:sp>
      <p:sp>
        <p:nvSpPr>
          <p:cNvPr id="279" name="Google Shape;279;p15"/>
          <p:cNvSpPr txBox="1"/>
          <p:nvPr>
            <p:ph idx="12" type="sldNum"/>
          </p:nvPr>
        </p:nvSpPr>
        <p:spPr>
          <a:xfrm>
            <a:off x="1" y="4624800"/>
            <a:ext cx="5187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3"/>
          <p:cNvSpPr/>
          <p:nvPr/>
        </p:nvSpPr>
        <p:spPr>
          <a:xfrm>
            <a:off x="3534440" y="489800"/>
            <a:ext cx="2075120" cy="4163909"/>
          </a:xfrm>
          <a:custGeom>
            <a:rect b="b" l="l" r="r" t="t"/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CEDB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33"/>
          <p:cNvSpPr txBox="1"/>
          <p:nvPr>
            <p:ph idx="4294967295" type="body"/>
          </p:nvPr>
        </p:nvSpPr>
        <p:spPr>
          <a:xfrm>
            <a:off x="457200" y="439725"/>
            <a:ext cx="1914900" cy="44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-GB" sz="1400">
                <a:solidFill>
                  <a:srgbClr val="7198A9"/>
                </a:solidFill>
                <a:latin typeface="Impact"/>
                <a:ea typeface="Impact"/>
                <a:cs typeface="Impact"/>
                <a:sym typeface="Impact"/>
              </a:rPr>
              <a:t>Android project</a:t>
            </a:r>
            <a:endParaRPr sz="1400">
              <a:solidFill>
                <a:srgbClr val="7198A9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-GB" sz="1400"/>
              <a:t>Show and explain your web, app or software projects using these gadget templates.</a:t>
            </a:r>
            <a:endParaRPr sz="1400"/>
          </a:p>
        </p:txBody>
      </p:sp>
      <p:sp>
        <p:nvSpPr>
          <p:cNvPr id="450" name="Google Shape;450;p33"/>
          <p:cNvSpPr/>
          <p:nvPr/>
        </p:nvSpPr>
        <p:spPr>
          <a:xfrm>
            <a:off x="3627755" y="839000"/>
            <a:ext cx="1888500" cy="3356100"/>
          </a:xfrm>
          <a:prstGeom prst="rect">
            <a:avLst/>
          </a:prstGeom>
          <a:solidFill>
            <a:srgbClr val="CEDBE0">
              <a:alpha val="3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b="0" i="0" sz="1000" u="none" cap="none" strike="noStrike">
              <a:solidFill>
                <a:srgbClr val="4D778A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51" name="Google Shape;451;p33"/>
          <p:cNvSpPr txBox="1"/>
          <p:nvPr>
            <p:ph idx="12" type="sldNum"/>
          </p:nvPr>
        </p:nvSpPr>
        <p:spPr>
          <a:xfrm>
            <a:off x="0" y="4678200"/>
            <a:ext cx="4653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.png" id="456" name="Google Shape;45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3144" y="489800"/>
            <a:ext cx="3691917" cy="465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34"/>
          <p:cNvSpPr txBox="1"/>
          <p:nvPr>
            <p:ph idx="4294967295" type="body"/>
          </p:nvPr>
        </p:nvSpPr>
        <p:spPr>
          <a:xfrm>
            <a:off x="457200" y="439725"/>
            <a:ext cx="1914900" cy="44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-GB" sz="1400">
                <a:solidFill>
                  <a:srgbClr val="7198A9"/>
                </a:solidFill>
                <a:latin typeface="Impact"/>
                <a:ea typeface="Impact"/>
                <a:cs typeface="Impact"/>
                <a:sym typeface="Impact"/>
              </a:rPr>
              <a:t>Android project real photo</a:t>
            </a:r>
            <a:endParaRPr sz="1400">
              <a:solidFill>
                <a:srgbClr val="7198A9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-GB" sz="1400"/>
              <a:t>Show and explain your web, app or software projects using these gadget templates.</a:t>
            </a:r>
            <a:endParaRPr sz="1400"/>
          </a:p>
        </p:txBody>
      </p:sp>
      <p:sp>
        <p:nvSpPr>
          <p:cNvPr id="458" name="Google Shape;458;p34"/>
          <p:cNvSpPr txBox="1"/>
          <p:nvPr>
            <p:ph idx="12" type="sldNum"/>
          </p:nvPr>
        </p:nvSpPr>
        <p:spPr>
          <a:xfrm>
            <a:off x="0" y="4678200"/>
            <a:ext cx="4653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5"/>
          <p:cNvSpPr/>
          <p:nvPr/>
        </p:nvSpPr>
        <p:spPr>
          <a:xfrm>
            <a:off x="3563996" y="623036"/>
            <a:ext cx="1863608" cy="3921828"/>
          </a:xfrm>
          <a:custGeom>
            <a:rect b="b" l="l" r="r" t="t"/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CEDB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4" name="Google Shape;464;p35"/>
          <p:cNvSpPr/>
          <p:nvPr/>
        </p:nvSpPr>
        <p:spPr>
          <a:xfrm>
            <a:off x="3695725" y="1188850"/>
            <a:ext cx="1589700" cy="2811900"/>
          </a:xfrm>
          <a:prstGeom prst="rect">
            <a:avLst/>
          </a:prstGeom>
          <a:solidFill>
            <a:srgbClr val="CEDBE0">
              <a:alpha val="32549"/>
            </a:srgbClr>
          </a:solidFill>
          <a:ln cap="flat" cmpd="sng" w="9525">
            <a:solidFill>
              <a:srgbClr val="CEDB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b="0" i="0" sz="1000" u="none" cap="none" strike="noStrike">
              <a:solidFill>
                <a:srgbClr val="4D778A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5" name="Google Shape;465;p35"/>
          <p:cNvSpPr txBox="1"/>
          <p:nvPr>
            <p:ph idx="4294967295" type="body"/>
          </p:nvPr>
        </p:nvSpPr>
        <p:spPr>
          <a:xfrm>
            <a:off x="457200" y="439725"/>
            <a:ext cx="1914900" cy="44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-GB" sz="1400">
                <a:solidFill>
                  <a:srgbClr val="7198A9"/>
                </a:solidFill>
                <a:latin typeface="Impact"/>
                <a:ea typeface="Impact"/>
                <a:cs typeface="Impact"/>
                <a:sym typeface="Impact"/>
              </a:rPr>
              <a:t>iPhone project</a:t>
            </a:r>
            <a:endParaRPr sz="1400">
              <a:solidFill>
                <a:srgbClr val="7198A9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-GB" sz="1400"/>
              <a:t>Show and explain your web, app or software projects using these gadget templates.</a:t>
            </a:r>
            <a:endParaRPr sz="1400"/>
          </a:p>
        </p:txBody>
      </p:sp>
      <p:sp>
        <p:nvSpPr>
          <p:cNvPr id="466" name="Google Shape;466;p35"/>
          <p:cNvSpPr txBox="1"/>
          <p:nvPr>
            <p:ph idx="12" type="sldNum"/>
          </p:nvPr>
        </p:nvSpPr>
        <p:spPr>
          <a:xfrm>
            <a:off x="0" y="4678200"/>
            <a:ext cx="4653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phone.png" id="471" name="Google Shape;47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6949" y="489800"/>
            <a:ext cx="3764308" cy="465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36"/>
          <p:cNvSpPr txBox="1"/>
          <p:nvPr>
            <p:ph idx="4294967295" type="body"/>
          </p:nvPr>
        </p:nvSpPr>
        <p:spPr>
          <a:xfrm>
            <a:off x="457200" y="439725"/>
            <a:ext cx="1914900" cy="44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-GB" sz="1400">
                <a:solidFill>
                  <a:srgbClr val="7198A9"/>
                </a:solidFill>
                <a:latin typeface="Impact"/>
                <a:ea typeface="Impact"/>
                <a:cs typeface="Impact"/>
                <a:sym typeface="Impact"/>
              </a:rPr>
              <a:t>iPhone project real photo</a:t>
            </a:r>
            <a:endParaRPr sz="1400">
              <a:solidFill>
                <a:srgbClr val="7198A9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-GB" sz="1400"/>
              <a:t>Show and explain your web, app or software projects using these gadget templates.</a:t>
            </a:r>
            <a:endParaRPr sz="1400"/>
          </a:p>
        </p:txBody>
      </p:sp>
      <p:sp>
        <p:nvSpPr>
          <p:cNvPr id="473" name="Google Shape;473;p36"/>
          <p:cNvSpPr txBox="1"/>
          <p:nvPr>
            <p:ph idx="12" type="sldNum"/>
          </p:nvPr>
        </p:nvSpPr>
        <p:spPr>
          <a:xfrm>
            <a:off x="0" y="4678200"/>
            <a:ext cx="4653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7"/>
          <p:cNvSpPr/>
          <p:nvPr/>
        </p:nvSpPr>
        <p:spPr>
          <a:xfrm>
            <a:off x="2903652" y="535613"/>
            <a:ext cx="2879504" cy="4072345"/>
          </a:xfrm>
          <a:custGeom>
            <a:rect b="b" l="l" r="r" t="t"/>
            <a:pathLst>
              <a:path extrusionOk="0" h="86210" w="60958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CEDB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37"/>
          <p:cNvSpPr/>
          <p:nvPr/>
        </p:nvSpPr>
        <p:spPr>
          <a:xfrm>
            <a:off x="3102350" y="910325"/>
            <a:ext cx="2493300" cy="3333600"/>
          </a:xfrm>
          <a:prstGeom prst="rect">
            <a:avLst/>
          </a:prstGeom>
          <a:solidFill>
            <a:srgbClr val="CEDBE0">
              <a:alpha val="32549"/>
            </a:srgbClr>
          </a:solidFill>
          <a:ln cap="flat" cmpd="sng" w="9525">
            <a:solidFill>
              <a:srgbClr val="CEDB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b="0" i="0" sz="1000" u="none" cap="none" strike="noStrike">
              <a:solidFill>
                <a:srgbClr val="4D778A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80" name="Google Shape;480;p37"/>
          <p:cNvSpPr txBox="1"/>
          <p:nvPr>
            <p:ph idx="4294967295" type="body"/>
          </p:nvPr>
        </p:nvSpPr>
        <p:spPr>
          <a:xfrm>
            <a:off x="457200" y="439725"/>
            <a:ext cx="1914900" cy="44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-GB" sz="1400">
                <a:solidFill>
                  <a:srgbClr val="7198A9"/>
                </a:solidFill>
                <a:latin typeface="Impact"/>
                <a:ea typeface="Impact"/>
                <a:cs typeface="Impact"/>
                <a:sym typeface="Impact"/>
              </a:rPr>
              <a:t>Tablet project</a:t>
            </a:r>
            <a:endParaRPr sz="1400">
              <a:solidFill>
                <a:srgbClr val="7198A9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-GB" sz="1400"/>
              <a:t>Show and explain your web, app or software projects using these gadget templates.</a:t>
            </a:r>
            <a:endParaRPr sz="1400"/>
          </a:p>
        </p:txBody>
      </p:sp>
      <p:sp>
        <p:nvSpPr>
          <p:cNvPr id="481" name="Google Shape;481;p37"/>
          <p:cNvSpPr txBox="1"/>
          <p:nvPr>
            <p:ph idx="12" type="sldNum"/>
          </p:nvPr>
        </p:nvSpPr>
        <p:spPr>
          <a:xfrm>
            <a:off x="0" y="4678200"/>
            <a:ext cx="4653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8"/>
          <p:cNvSpPr/>
          <p:nvPr/>
        </p:nvSpPr>
        <p:spPr>
          <a:xfrm>
            <a:off x="2720625" y="729494"/>
            <a:ext cx="3855147" cy="3001276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CEDB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38"/>
          <p:cNvSpPr/>
          <p:nvPr/>
        </p:nvSpPr>
        <p:spPr>
          <a:xfrm>
            <a:off x="2881950" y="888875"/>
            <a:ext cx="3532500" cy="2255700"/>
          </a:xfrm>
          <a:prstGeom prst="rect">
            <a:avLst/>
          </a:prstGeom>
          <a:solidFill>
            <a:srgbClr val="CEDBE0">
              <a:alpha val="32549"/>
            </a:srgbClr>
          </a:solidFill>
          <a:ln cap="flat" cmpd="sng" w="9525">
            <a:solidFill>
              <a:srgbClr val="CEDB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b="0" i="0" sz="1000" u="none" cap="none" strike="noStrike">
              <a:solidFill>
                <a:srgbClr val="4D778A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88" name="Google Shape;488;p38"/>
          <p:cNvSpPr txBox="1"/>
          <p:nvPr>
            <p:ph idx="4294967295" type="body"/>
          </p:nvPr>
        </p:nvSpPr>
        <p:spPr>
          <a:xfrm>
            <a:off x="457200" y="439725"/>
            <a:ext cx="1914900" cy="44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-GB" sz="1400">
                <a:solidFill>
                  <a:srgbClr val="7198A9"/>
                </a:solidFill>
                <a:latin typeface="Impact"/>
                <a:ea typeface="Impact"/>
                <a:cs typeface="Impact"/>
                <a:sym typeface="Impact"/>
              </a:rPr>
              <a:t>Desktop project</a:t>
            </a:r>
            <a:endParaRPr sz="1400">
              <a:solidFill>
                <a:srgbClr val="7198A9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-GB" sz="1400"/>
              <a:t>Show and explain your web, app or software projects using these gadget templates.</a:t>
            </a:r>
            <a:endParaRPr sz="1400"/>
          </a:p>
        </p:txBody>
      </p:sp>
      <p:sp>
        <p:nvSpPr>
          <p:cNvPr id="489" name="Google Shape;489;p38"/>
          <p:cNvSpPr txBox="1"/>
          <p:nvPr>
            <p:ph idx="12" type="sldNum"/>
          </p:nvPr>
        </p:nvSpPr>
        <p:spPr>
          <a:xfrm>
            <a:off x="0" y="4678200"/>
            <a:ext cx="4653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9"/>
          <p:cNvSpPr txBox="1"/>
          <p:nvPr>
            <p:ph idx="4294967295" type="subTitle"/>
          </p:nvPr>
        </p:nvSpPr>
        <p:spPr>
          <a:xfrm>
            <a:off x="925725" y="1792372"/>
            <a:ext cx="54210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EDBE0"/>
              </a:buClr>
              <a:buSzPts val="1600"/>
              <a:buFont typeface="Muli"/>
              <a:buNone/>
            </a:pPr>
            <a:r>
              <a:rPr b="1" i="0" lang="en-GB" sz="3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Any </a:t>
            </a:r>
            <a:r>
              <a:rPr b="1" i="0" lang="en-GB" sz="3600" u="none" cap="none" strike="noStrike">
                <a:solidFill>
                  <a:srgbClr val="FAA99C"/>
                </a:solidFill>
                <a:latin typeface="Muli"/>
                <a:ea typeface="Muli"/>
                <a:cs typeface="Muli"/>
                <a:sym typeface="Muli"/>
              </a:rPr>
              <a:t>questions?</a:t>
            </a:r>
            <a:endParaRPr b="1" i="0" sz="3600" u="none" cap="none" strike="noStrike">
              <a:solidFill>
                <a:srgbClr val="FAA99C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10xs...</a:t>
            </a:r>
            <a:endParaRPr b="1" i="0" sz="3600" u="none" cap="none" strike="noStrike">
              <a:solidFill>
                <a:srgbClr val="4D778A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95" name="Google Shape;495;p39"/>
          <p:cNvSpPr txBox="1"/>
          <p:nvPr>
            <p:ph idx="12" type="sldNum"/>
          </p:nvPr>
        </p:nvSpPr>
        <p:spPr>
          <a:xfrm>
            <a:off x="0" y="4678200"/>
            <a:ext cx="4653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0"/>
          <p:cNvSpPr txBox="1"/>
          <p:nvPr>
            <p:ph idx="4294967295" type="title"/>
          </p:nvPr>
        </p:nvSpPr>
        <p:spPr>
          <a:xfrm>
            <a:off x="1232875" y="663675"/>
            <a:ext cx="41154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Presentation design</a:t>
            </a:r>
            <a:endParaRPr/>
          </a:p>
        </p:txBody>
      </p:sp>
      <p:sp>
        <p:nvSpPr>
          <p:cNvPr id="501" name="Google Shape;501;p40"/>
          <p:cNvSpPr txBox="1"/>
          <p:nvPr>
            <p:ph idx="4294967295" type="body"/>
          </p:nvPr>
        </p:nvSpPr>
        <p:spPr>
          <a:xfrm>
            <a:off x="1232875" y="1276350"/>
            <a:ext cx="5103600" cy="29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-GB" sz="1000"/>
              <a:t>This presentation uses the following typographies and colors: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Char char="■"/>
            </a:pPr>
            <a:r>
              <a:rPr lang="en-GB" sz="1000"/>
              <a:t>Titles: </a:t>
            </a:r>
            <a:r>
              <a:rPr b="1" lang="en-GB" sz="1000"/>
              <a:t>Impact</a:t>
            </a:r>
            <a:endParaRPr b="1"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-GB" sz="1000"/>
              <a:t>Body copy: </a:t>
            </a:r>
            <a:r>
              <a:rPr b="1" lang="en-GB" sz="1000"/>
              <a:t>Muli</a:t>
            </a:r>
            <a:endParaRPr b="1" sz="10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-GB" sz="1000"/>
              <a:t>You can download the fonts on these pages: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000">
              <a:solidFill>
                <a:srgbClr val="37A9D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000">
              <a:solidFill>
                <a:srgbClr val="37A9D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-GB" sz="1000"/>
              <a:t>Dark gray </a:t>
            </a:r>
            <a:r>
              <a:rPr b="1" lang="en-GB" sz="1000">
                <a:solidFill>
                  <a:srgbClr val="4D778A"/>
                </a:solidFill>
              </a:rPr>
              <a:t>#4d778a</a:t>
            </a:r>
            <a:r>
              <a:rPr lang="en-GB" sz="1000"/>
              <a:t>		Medium gray </a:t>
            </a:r>
            <a:r>
              <a:rPr b="1" lang="en-GB" sz="1000">
                <a:solidFill>
                  <a:srgbClr val="7198A9"/>
                </a:solidFill>
              </a:rPr>
              <a:t>#7198a9</a:t>
            </a:r>
            <a:r>
              <a:rPr lang="en-GB" sz="1000"/>
              <a:t>		Light gray </a:t>
            </a:r>
            <a:r>
              <a:rPr b="1" lang="en-GB" sz="1000">
                <a:solidFill>
                  <a:srgbClr val="CEDBE0"/>
                </a:solidFill>
                <a:highlight>
                  <a:srgbClr val="4D778A"/>
                </a:highlight>
              </a:rPr>
              <a:t>#cedbe0</a:t>
            </a:r>
            <a:endParaRPr b="1" sz="1000">
              <a:solidFill>
                <a:srgbClr val="CEDBE0"/>
              </a:solidFill>
              <a:highlight>
                <a:srgbClr val="4D778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-GB" sz="1000"/>
              <a:t>Salmon </a:t>
            </a:r>
            <a:r>
              <a:rPr b="1" lang="en-GB" sz="1000">
                <a:solidFill>
                  <a:srgbClr val="FAA99C"/>
                </a:solidFill>
              </a:rPr>
              <a:t>#faa99c</a:t>
            </a:r>
            <a:r>
              <a:rPr lang="en-GB" sz="1000">
                <a:solidFill>
                  <a:srgbClr val="FAA99C"/>
                </a:solidFill>
              </a:rPr>
              <a:t>		</a:t>
            </a:r>
            <a:r>
              <a:rPr lang="en-GB" sz="1000"/>
              <a:t>Sand </a:t>
            </a:r>
            <a:r>
              <a:rPr b="1" lang="en-GB" sz="1000">
                <a:solidFill>
                  <a:srgbClr val="EDC67B"/>
                </a:solidFill>
              </a:rPr>
              <a:t>#edc67b</a:t>
            </a:r>
            <a:r>
              <a:rPr lang="en-GB" sz="1000"/>
              <a:t>			Lime </a:t>
            </a:r>
            <a:r>
              <a:rPr b="1" lang="en-GB" sz="1000">
                <a:solidFill>
                  <a:srgbClr val="B0D85B"/>
                </a:solidFill>
              </a:rPr>
              <a:t>#b0d85b</a:t>
            </a:r>
            <a:endParaRPr b="1" sz="1000">
              <a:solidFill>
                <a:srgbClr val="B0D85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-GB" sz="1000"/>
              <a:t>Sky </a:t>
            </a:r>
            <a:r>
              <a:rPr b="1" lang="en-GB" sz="1000">
                <a:solidFill>
                  <a:srgbClr val="37A9DD"/>
                </a:solidFill>
              </a:rPr>
              <a:t>#37a9dd</a:t>
            </a:r>
            <a:r>
              <a:rPr lang="en-GB" sz="1000"/>
              <a:t>		</a:t>
            </a:r>
            <a:endParaRPr b="1" sz="1000">
              <a:solidFill>
                <a:srgbClr val="CEDBE0"/>
              </a:solidFill>
              <a:highlight>
                <a:srgbClr val="4D778A"/>
              </a:highlight>
            </a:endParaRPr>
          </a:p>
        </p:txBody>
      </p:sp>
      <p:sp>
        <p:nvSpPr>
          <p:cNvPr id="502" name="Google Shape;502;p40"/>
          <p:cNvSpPr txBox="1"/>
          <p:nvPr/>
        </p:nvSpPr>
        <p:spPr>
          <a:xfrm>
            <a:off x="1232875" y="4247850"/>
            <a:ext cx="7607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GB" sz="1200" u="none" cap="none" strike="noStrike">
                <a:solidFill>
                  <a:srgbClr val="B0D85B"/>
                </a:solidFill>
                <a:latin typeface="Muli"/>
                <a:ea typeface="Muli"/>
                <a:cs typeface="Muli"/>
                <a:sym typeface="Muli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b="1" i="0" sz="1200" u="none" cap="none" strike="noStrike">
              <a:solidFill>
                <a:srgbClr val="B0D85B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B0D85B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B0D85B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03" name="Google Shape;503;p40"/>
          <p:cNvSpPr txBox="1"/>
          <p:nvPr>
            <p:ph idx="12" type="sldNum"/>
          </p:nvPr>
        </p:nvSpPr>
        <p:spPr>
          <a:xfrm>
            <a:off x="0" y="4678200"/>
            <a:ext cx="4653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" name="Google Shape;508;p41"/>
          <p:cNvGrpSpPr/>
          <p:nvPr/>
        </p:nvGrpSpPr>
        <p:grpSpPr>
          <a:xfrm>
            <a:off x="1902095" y="501665"/>
            <a:ext cx="318996" cy="416108"/>
            <a:chOff x="590250" y="244200"/>
            <a:chExt cx="407975" cy="532175"/>
          </a:xfrm>
        </p:grpSpPr>
        <p:sp>
          <p:nvSpPr>
            <p:cNvPr id="509" name="Google Shape;509;p41"/>
            <p:cNvSpPr/>
            <p:nvPr/>
          </p:nvSpPr>
          <p:spPr>
            <a:xfrm>
              <a:off x="623125" y="313625"/>
              <a:ext cx="375100" cy="462750"/>
            </a:xfrm>
            <a:custGeom>
              <a:rect b="b" l="l" r="r" t="t"/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41"/>
            <p:cNvSpPr/>
            <p:nvPr/>
          </p:nvSpPr>
          <p:spPr>
            <a:xfrm>
              <a:off x="590250" y="2697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41"/>
            <p:cNvSpPr/>
            <p:nvPr/>
          </p:nvSpPr>
          <p:spPr>
            <a:xfrm>
              <a:off x="796650" y="274025"/>
              <a:ext cx="45100" cy="45100"/>
            </a:xfrm>
            <a:custGeom>
              <a:rect b="b" l="l" r="r" t="t"/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41"/>
            <p:cNvSpPr/>
            <p:nvPr/>
          </p:nvSpPr>
          <p:spPr>
            <a:xfrm>
              <a:off x="7138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41"/>
            <p:cNvSpPr/>
            <p:nvPr/>
          </p:nvSpPr>
          <p:spPr>
            <a:xfrm>
              <a:off x="6310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41"/>
            <p:cNvSpPr/>
            <p:nvPr/>
          </p:nvSpPr>
          <p:spPr>
            <a:xfrm>
              <a:off x="649925" y="5900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41"/>
            <p:cNvSpPr/>
            <p:nvPr/>
          </p:nvSpPr>
          <p:spPr>
            <a:xfrm>
              <a:off x="649925" y="5346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41"/>
            <p:cNvSpPr/>
            <p:nvPr/>
          </p:nvSpPr>
          <p:spPr>
            <a:xfrm>
              <a:off x="649925" y="4798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41"/>
            <p:cNvSpPr/>
            <p:nvPr/>
          </p:nvSpPr>
          <p:spPr>
            <a:xfrm>
              <a:off x="649925" y="4244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41"/>
            <p:cNvSpPr/>
            <p:nvPr/>
          </p:nvSpPr>
          <p:spPr>
            <a:xfrm>
              <a:off x="879475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41"/>
            <p:cNvSpPr/>
            <p:nvPr/>
          </p:nvSpPr>
          <p:spPr>
            <a:xfrm>
              <a:off x="6548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41"/>
            <p:cNvSpPr/>
            <p:nvPr/>
          </p:nvSpPr>
          <p:spPr>
            <a:xfrm>
              <a:off x="7376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41"/>
            <p:cNvSpPr/>
            <p:nvPr/>
          </p:nvSpPr>
          <p:spPr>
            <a:xfrm>
              <a:off x="8204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41"/>
            <p:cNvSpPr/>
            <p:nvPr/>
          </p:nvSpPr>
          <p:spPr>
            <a:xfrm>
              <a:off x="903225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3" name="Google Shape;523;p41"/>
          <p:cNvGrpSpPr/>
          <p:nvPr/>
        </p:nvGrpSpPr>
        <p:grpSpPr>
          <a:xfrm>
            <a:off x="2416253" y="563084"/>
            <a:ext cx="346616" cy="288521"/>
            <a:chOff x="1247825" y="322750"/>
            <a:chExt cx="443300" cy="369000"/>
          </a:xfrm>
        </p:grpSpPr>
        <p:sp>
          <p:nvSpPr>
            <p:cNvPr id="524" name="Google Shape;524;p41"/>
            <p:cNvSpPr/>
            <p:nvPr/>
          </p:nvSpPr>
          <p:spPr>
            <a:xfrm>
              <a:off x="1247825" y="322750"/>
              <a:ext cx="443300" cy="369000"/>
            </a:xfrm>
            <a:custGeom>
              <a:rect b="b" l="l" r="r" t="t"/>
              <a:pathLst>
                <a:path extrusionOk="0" fill="none" h="14760" w="17732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41"/>
            <p:cNvSpPr/>
            <p:nvPr/>
          </p:nvSpPr>
          <p:spPr>
            <a:xfrm>
              <a:off x="1398225" y="386675"/>
              <a:ext cx="142500" cy="25"/>
            </a:xfrm>
            <a:custGeom>
              <a:rect b="b" l="l" r="r" t="t"/>
              <a:pathLst>
                <a:path extrusionOk="0" fill="none" h="1" w="570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41"/>
            <p:cNvSpPr/>
            <p:nvPr/>
          </p:nvSpPr>
          <p:spPr>
            <a:xfrm>
              <a:off x="1370225" y="450000"/>
              <a:ext cx="198500" cy="197900"/>
            </a:xfrm>
            <a:custGeom>
              <a:rect b="b" l="l" r="r" t="t"/>
              <a:pathLst>
                <a:path extrusionOk="0" fill="none" h="7916" w="794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41"/>
            <p:cNvSpPr/>
            <p:nvPr/>
          </p:nvSpPr>
          <p:spPr>
            <a:xfrm>
              <a:off x="1403100" y="482875"/>
              <a:ext cx="132750" cy="132150"/>
            </a:xfrm>
            <a:custGeom>
              <a:rect b="b" l="l" r="r" t="t"/>
              <a:pathLst>
                <a:path extrusionOk="0" fill="none" h="5286" w="531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41"/>
            <p:cNvSpPr/>
            <p:nvPr/>
          </p:nvSpPr>
          <p:spPr>
            <a:xfrm>
              <a:off x="1588800" y="435400"/>
              <a:ext cx="66400" cy="43850"/>
            </a:xfrm>
            <a:custGeom>
              <a:rect b="b" l="l" r="r" t="t"/>
              <a:pathLst>
                <a:path extrusionOk="0" fill="none" h="1754" w="2656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9" name="Google Shape;529;p41"/>
          <p:cNvGrpSpPr/>
          <p:nvPr/>
        </p:nvGrpSpPr>
        <p:grpSpPr>
          <a:xfrm>
            <a:off x="2949469" y="561657"/>
            <a:ext cx="331369" cy="291375"/>
            <a:chOff x="1929775" y="320925"/>
            <a:chExt cx="423800" cy="372650"/>
          </a:xfrm>
        </p:grpSpPr>
        <p:sp>
          <p:nvSpPr>
            <p:cNvPr id="530" name="Google Shape;530;p41"/>
            <p:cNvSpPr/>
            <p:nvPr/>
          </p:nvSpPr>
          <p:spPr>
            <a:xfrm>
              <a:off x="1929775" y="320925"/>
              <a:ext cx="423800" cy="372650"/>
            </a:xfrm>
            <a:custGeom>
              <a:rect b="b" l="l" r="r" t="t"/>
              <a:pathLst>
                <a:path extrusionOk="0" fill="none" h="14906" w="16952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41"/>
            <p:cNvSpPr/>
            <p:nvPr/>
          </p:nvSpPr>
          <p:spPr>
            <a:xfrm>
              <a:off x="1954125" y="345275"/>
              <a:ext cx="375100" cy="323950"/>
            </a:xfrm>
            <a:custGeom>
              <a:rect b="b" l="l" r="r" t="t"/>
              <a:pathLst>
                <a:path extrusionOk="0" fill="none" h="12958" w="15004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41"/>
            <p:cNvSpPr/>
            <p:nvPr/>
          </p:nvSpPr>
          <p:spPr>
            <a:xfrm>
              <a:off x="2162375" y="534625"/>
              <a:ext cx="146750" cy="113275"/>
            </a:xfrm>
            <a:custGeom>
              <a:rect b="b" l="l" r="r" t="t"/>
              <a:pathLst>
                <a:path extrusionOk="0" fill="none" h="4531" w="587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41"/>
            <p:cNvSpPr/>
            <p:nvPr/>
          </p:nvSpPr>
          <p:spPr>
            <a:xfrm>
              <a:off x="1974225" y="468875"/>
              <a:ext cx="232600" cy="179025"/>
            </a:xfrm>
            <a:custGeom>
              <a:rect b="b" l="l" r="r" t="t"/>
              <a:pathLst>
                <a:path extrusionOk="0" fill="none" h="7161" w="9304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41"/>
            <p:cNvSpPr/>
            <p:nvPr/>
          </p:nvSpPr>
          <p:spPr>
            <a:xfrm>
              <a:off x="2169675" y="396425"/>
              <a:ext cx="97450" cy="97450"/>
            </a:xfrm>
            <a:custGeom>
              <a:rect b="b" l="l" r="r" t="t"/>
              <a:pathLst>
                <a:path extrusionOk="0" fill="none" h="3898" w="3898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5" name="Google Shape;535;p41"/>
          <p:cNvSpPr/>
          <p:nvPr/>
        </p:nvSpPr>
        <p:spPr>
          <a:xfrm>
            <a:off x="3505226" y="551200"/>
            <a:ext cx="271378" cy="312330"/>
          </a:xfrm>
          <a:custGeom>
            <a:rect b="b" l="l" r="r" t="t"/>
            <a:pathLst>
              <a:path extrusionOk="0" fill="none" h="15978" w="13883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cap="rnd" cmpd="sng" w="9525">
            <a:solidFill>
              <a:srgbClr val="7198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41"/>
          <p:cNvSpPr/>
          <p:nvPr/>
        </p:nvSpPr>
        <p:spPr>
          <a:xfrm>
            <a:off x="4049436" y="552158"/>
            <a:ext cx="234238" cy="310414"/>
          </a:xfrm>
          <a:custGeom>
            <a:rect b="b" l="l" r="r" t="t"/>
            <a:pathLst>
              <a:path extrusionOk="0" fill="none" h="15880" w="11983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cap="rnd" cmpd="sng" w="9525">
            <a:solidFill>
              <a:srgbClr val="7198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7" name="Google Shape;537;p41"/>
          <p:cNvGrpSpPr/>
          <p:nvPr/>
        </p:nvGrpSpPr>
        <p:grpSpPr>
          <a:xfrm>
            <a:off x="5060873" y="528797"/>
            <a:ext cx="313288" cy="357074"/>
            <a:chOff x="4630125" y="278900"/>
            <a:chExt cx="400675" cy="456675"/>
          </a:xfrm>
        </p:grpSpPr>
        <p:sp>
          <p:nvSpPr>
            <p:cNvPr id="538" name="Google Shape;538;p41"/>
            <p:cNvSpPr/>
            <p:nvPr/>
          </p:nvSpPr>
          <p:spPr>
            <a:xfrm>
              <a:off x="4659350" y="328825"/>
              <a:ext cx="371450" cy="96850"/>
            </a:xfrm>
            <a:custGeom>
              <a:rect b="b" l="l" r="r" t="t"/>
              <a:pathLst>
                <a:path extrusionOk="0" fill="none" h="3874" w="14858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41"/>
            <p:cNvSpPr/>
            <p:nvPr/>
          </p:nvSpPr>
          <p:spPr>
            <a:xfrm>
              <a:off x="4630125" y="452425"/>
              <a:ext cx="371450" cy="96850"/>
            </a:xfrm>
            <a:custGeom>
              <a:rect b="b" l="l" r="r" t="t"/>
              <a:pathLst>
                <a:path extrusionOk="0" fill="none" h="3874" w="14858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41"/>
            <p:cNvSpPr/>
            <p:nvPr/>
          </p:nvSpPr>
          <p:spPr>
            <a:xfrm>
              <a:off x="4808525" y="278900"/>
              <a:ext cx="43875" cy="49950"/>
            </a:xfrm>
            <a:custGeom>
              <a:rect b="b" l="l" r="r" t="t"/>
              <a:pathLst>
                <a:path extrusionOk="0" fill="none" h="1998" w="1755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41"/>
            <p:cNvSpPr/>
            <p:nvPr/>
          </p:nvSpPr>
          <p:spPr>
            <a:xfrm>
              <a:off x="4808525" y="549250"/>
              <a:ext cx="43875" cy="186325"/>
            </a:xfrm>
            <a:custGeom>
              <a:rect b="b" l="l" r="r" t="t"/>
              <a:pathLst>
                <a:path extrusionOk="0" fill="none" h="7453" w="1755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2" name="Google Shape;542;p41"/>
          <p:cNvSpPr/>
          <p:nvPr/>
        </p:nvSpPr>
        <p:spPr>
          <a:xfrm>
            <a:off x="5563970" y="550731"/>
            <a:ext cx="358990" cy="313268"/>
          </a:xfrm>
          <a:custGeom>
            <a:rect b="b" l="l" r="r" t="t"/>
            <a:pathLst>
              <a:path extrusionOk="0" fill="none" h="16026" w="18365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cap="rnd" cmpd="sng" w="9525">
            <a:solidFill>
              <a:srgbClr val="7198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3" name="Google Shape;543;p41"/>
          <p:cNvGrpSpPr/>
          <p:nvPr/>
        </p:nvGrpSpPr>
        <p:grpSpPr>
          <a:xfrm>
            <a:off x="1906864" y="1037247"/>
            <a:ext cx="318976" cy="388976"/>
            <a:chOff x="596350" y="929175"/>
            <a:chExt cx="407950" cy="497475"/>
          </a:xfrm>
        </p:grpSpPr>
        <p:sp>
          <p:nvSpPr>
            <p:cNvPr id="544" name="Google Shape;544;p41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41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41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41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41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41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41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1" name="Google Shape;551;p41"/>
          <p:cNvGrpSpPr/>
          <p:nvPr/>
        </p:nvGrpSpPr>
        <p:grpSpPr>
          <a:xfrm>
            <a:off x="2952792" y="1093916"/>
            <a:ext cx="324723" cy="278044"/>
            <a:chOff x="1934025" y="1001650"/>
            <a:chExt cx="415300" cy="355600"/>
          </a:xfrm>
        </p:grpSpPr>
        <p:sp>
          <p:nvSpPr>
            <p:cNvPr id="552" name="Google Shape;552;p41"/>
            <p:cNvSpPr/>
            <p:nvPr/>
          </p:nvSpPr>
          <p:spPr>
            <a:xfrm>
              <a:off x="1934025" y="1303650"/>
              <a:ext cx="207650" cy="53600"/>
            </a:xfrm>
            <a:custGeom>
              <a:rect b="b" l="l" r="r" t="t"/>
              <a:pathLst>
                <a:path extrusionOk="0" fill="none" h="2144" w="830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41"/>
            <p:cNvSpPr/>
            <p:nvPr/>
          </p:nvSpPr>
          <p:spPr>
            <a:xfrm>
              <a:off x="2141650" y="1303650"/>
              <a:ext cx="207675" cy="53600"/>
            </a:xfrm>
            <a:custGeom>
              <a:rect b="b" l="l" r="r" t="t"/>
              <a:pathLst>
                <a:path extrusionOk="0" fill="none" h="2144" w="8307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41"/>
            <p:cNvSpPr/>
            <p:nvPr/>
          </p:nvSpPr>
          <p:spPr>
            <a:xfrm>
              <a:off x="1934025" y="1001650"/>
              <a:ext cx="207650" cy="331250"/>
            </a:xfrm>
            <a:custGeom>
              <a:rect b="b" l="l" r="r" t="t"/>
              <a:pathLst>
                <a:path extrusionOk="0" fill="none" h="13250" w="8306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41"/>
            <p:cNvSpPr/>
            <p:nvPr/>
          </p:nvSpPr>
          <p:spPr>
            <a:xfrm>
              <a:off x="2141650" y="1001650"/>
              <a:ext cx="207675" cy="331250"/>
            </a:xfrm>
            <a:custGeom>
              <a:rect b="b" l="l" r="r" t="t"/>
              <a:pathLst>
                <a:path extrusionOk="0" fill="none" h="13250" w="8307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6" name="Google Shape;556;p41"/>
          <p:cNvSpPr/>
          <p:nvPr/>
        </p:nvSpPr>
        <p:spPr>
          <a:xfrm>
            <a:off x="3477623" y="1070641"/>
            <a:ext cx="326600" cy="324704"/>
          </a:xfrm>
          <a:custGeom>
            <a:rect b="b" l="l" r="r" t="t"/>
            <a:pathLst>
              <a:path extrusionOk="0" fill="none" h="16611" w="16708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cap="rnd" cmpd="sng" w="9525">
            <a:solidFill>
              <a:srgbClr val="7198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41"/>
          <p:cNvSpPr/>
          <p:nvPr/>
        </p:nvSpPr>
        <p:spPr>
          <a:xfrm>
            <a:off x="4003730" y="1086828"/>
            <a:ext cx="325661" cy="292333"/>
          </a:xfrm>
          <a:custGeom>
            <a:rect b="b" l="l" r="r" t="t"/>
            <a:pathLst>
              <a:path extrusionOk="0" fill="none" h="14955" w="1666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cap="rnd" cmpd="sng" w="9525">
            <a:solidFill>
              <a:srgbClr val="7198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41"/>
          <p:cNvSpPr/>
          <p:nvPr/>
        </p:nvSpPr>
        <p:spPr>
          <a:xfrm>
            <a:off x="4534119" y="1089213"/>
            <a:ext cx="316142" cy="287563"/>
          </a:xfrm>
          <a:custGeom>
            <a:rect b="b" l="l" r="r" t="t"/>
            <a:pathLst>
              <a:path extrusionOk="0" fill="none" h="14711" w="16173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cap="rnd" cmpd="sng" w="9525">
            <a:solidFill>
              <a:srgbClr val="7198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41"/>
          <p:cNvSpPr/>
          <p:nvPr/>
        </p:nvSpPr>
        <p:spPr>
          <a:xfrm>
            <a:off x="5070236" y="1092067"/>
            <a:ext cx="295187" cy="281855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9525">
            <a:solidFill>
              <a:srgbClr val="7198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0" name="Google Shape;560;p41"/>
          <p:cNvGrpSpPr/>
          <p:nvPr/>
        </p:nvGrpSpPr>
        <p:grpSpPr>
          <a:xfrm>
            <a:off x="5580270" y="1072961"/>
            <a:ext cx="325661" cy="326130"/>
            <a:chOff x="5294400" y="974850"/>
            <a:chExt cx="416500" cy="417100"/>
          </a:xfrm>
        </p:grpSpPr>
        <p:sp>
          <p:nvSpPr>
            <p:cNvPr id="561" name="Google Shape;561;p41"/>
            <p:cNvSpPr/>
            <p:nvPr/>
          </p:nvSpPr>
          <p:spPr>
            <a:xfrm>
              <a:off x="5325450" y="997975"/>
              <a:ext cx="151650" cy="154700"/>
            </a:xfrm>
            <a:custGeom>
              <a:rect b="b" l="l" r="r" t="t"/>
              <a:pathLst>
                <a:path extrusionOk="0" fill="none" h="6188" w="6066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41"/>
            <p:cNvSpPr/>
            <p:nvPr/>
          </p:nvSpPr>
          <p:spPr>
            <a:xfrm>
              <a:off x="5294400" y="974850"/>
              <a:ext cx="416500" cy="417100"/>
            </a:xfrm>
            <a:custGeom>
              <a:rect b="b" l="l" r="r" t="t"/>
              <a:pathLst>
                <a:path extrusionOk="0" fill="none" h="16684" w="1666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3" name="Google Shape;563;p41"/>
          <p:cNvGrpSpPr/>
          <p:nvPr/>
        </p:nvGrpSpPr>
        <p:grpSpPr>
          <a:xfrm>
            <a:off x="6066826" y="1036309"/>
            <a:ext cx="403734" cy="393257"/>
            <a:chOff x="5916675" y="927975"/>
            <a:chExt cx="516350" cy="502950"/>
          </a:xfrm>
        </p:grpSpPr>
        <p:sp>
          <p:nvSpPr>
            <p:cNvPr id="564" name="Google Shape;564;p41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41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6" name="Google Shape;566;p41"/>
          <p:cNvGrpSpPr/>
          <p:nvPr/>
        </p:nvGrpSpPr>
        <p:grpSpPr>
          <a:xfrm>
            <a:off x="1882098" y="1640444"/>
            <a:ext cx="363740" cy="245673"/>
            <a:chOff x="564675" y="1700625"/>
            <a:chExt cx="465200" cy="314200"/>
          </a:xfrm>
        </p:grpSpPr>
        <p:sp>
          <p:nvSpPr>
            <p:cNvPr id="567" name="Google Shape;567;p41"/>
            <p:cNvSpPr/>
            <p:nvPr/>
          </p:nvSpPr>
          <p:spPr>
            <a:xfrm>
              <a:off x="564675" y="1700625"/>
              <a:ext cx="465200" cy="29250"/>
            </a:xfrm>
            <a:custGeom>
              <a:rect b="b" l="l" r="r" t="t"/>
              <a:pathLst>
                <a:path extrusionOk="0" fill="none" h="1170" w="18608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41"/>
            <p:cNvSpPr/>
            <p:nvPr/>
          </p:nvSpPr>
          <p:spPr>
            <a:xfrm>
              <a:off x="564675" y="1732300"/>
              <a:ext cx="465200" cy="272175"/>
            </a:xfrm>
            <a:custGeom>
              <a:rect b="b" l="l" r="r" t="t"/>
              <a:pathLst>
                <a:path extrusionOk="0" fill="none" h="10887" w="18608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41"/>
            <p:cNvSpPr/>
            <p:nvPr/>
          </p:nvSpPr>
          <p:spPr>
            <a:xfrm>
              <a:off x="572600" y="2014200"/>
              <a:ext cx="449375" cy="625"/>
            </a:xfrm>
            <a:custGeom>
              <a:rect b="b" l="l" r="r" t="t"/>
              <a:pathLst>
                <a:path extrusionOk="0" fill="none" h="25" w="17975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0" name="Google Shape;570;p41"/>
          <p:cNvGrpSpPr/>
          <p:nvPr/>
        </p:nvGrpSpPr>
        <p:grpSpPr>
          <a:xfrm>
            <a:off x="2407691" y="1580453"/>
            <a:ext cx="363740" cy="356136"/>
            <a:chOff x="1236875" y="1623900"/>
            <a:chExt cx="465200" cy="455475"/>
          </a:xfrm>
        </p:grpSpPr>
        <p:sp>
          <p:nvSpPr>
            <p:cNvPr id="571" name="Google Shape;571;p41"/>
            <p:cNvSpPr/>
            <p:nvPr/>
          </p:nvSpPr>
          <p:spPr>
            <a:xfrm>
              <a:off x="1236875" y="1623900"/>
              <a:ext cx="465200" cy="445125"/>
            </a:xfrm>
            <a:custGeom>
              <a:rect b="b" l="l" r="r" t="t"/>
              <a:pathLst>
                <a:path extrusionOk="0" fill="none" h="17805" w="18608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41"/>
            <p:cNvSpPr/>
            <p:nvPr/>
          </p:nvSpPr>
          <p:spPr>
            <a:xfrm>
              <a:off x="1244800" y="2078750"/>
              <a:ext cx="449375" cy="625"/>
            </a:xfrm>
            <a:custGeom>
              <a:rect b="b" l="l" r="r" t="t"/>
              <a:pathLst>
                <a:path extrusionOk="0" fill="none" h="25" w="17975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41"/>
            <p:cNvSpPr/>
            <p:nvPr/>
          </p:nvSpPr>
          <p:spPr>
            <a:xfrm>
              <a:off x="1236875" y="1791950"/>
              <a:ext cx="465200" cy="171725"/>
            </a:xfrm>
            <a:custGeom>
              <a:rect b="b" l="l" r="r" t="t"/>
              <a:pathLst>
                <a:path extrusionOk="0" fill="none" h="6869" w="18608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41"/>
            <p:cNvSpPr/>
            <p:nvPr/>
          </p:nvSpPr>
          <p:spPr>
            <a:xfrm>
              <a:off x="1330025" y="1750550"/>
              <a:ext cx="278900" cy="110850"/>
            </a:xfrm>
            <a:custGeom>
              <a:rect b="b" l="l" r="r" t="t"/>
              <a:pathLst>
                <a:path extrusionOk="0" fill="none" h="4434" w="11156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41"/>
            <p:cNvSpPr/>
            <p:nvPr/>
          </p:nvSpPr>
          <p:spPr>
            <a:xfrm>
              <a:off x="1402500" y="1810225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41"/>
            <p:cNvSpPr/>
            <p:nvPr/>
          </p:nvSpPr>
          <p:spPr>
            <a:xfrm>
              <a:off x="1402500" y="1844325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41"/>
            <p:cNvSpPr/>
            <p:nvPr/>
          </p:nvSpPr>
          <p:spPr>
            <a:xfrm>
              <a:off x="1402500" y="1878425"/>
              <a:ext cx="85250" cy="25"/>
            </a:xfrm>
            <a:custGeom>
              <a:rect b="b" l="l" r="r" t="t"/>
              <a:pathLst>
                <a:path extrusionOk="0" fill="none" h="1" w="341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8" name="Google Shape;578;p41"/>
          <p:cNvGrpSpPr/>
          <p:nvPr/>
        </p:nvGrpSpPr>
        <p:grpSpPr>
          <a:xfrm>
            <a:off x="2944700" y="1588076"/>
            <a:ext cx="340908" cy="340889"/>
            <a:chOff x="1923675" y="1633650"/>
            <a:chExt cx="436000" cy="435975"/>
          </a:xfrm>
        </p:grpSpPr>
        <p:sp>
          <p:nvSpPr>
            <p:cNvPr id="579" name="Google Shape;579;p41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41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41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41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41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41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5" name="Google Shape;585;p41"/>
          <p:cNvGrpSpPr/>
          <p:nvPr/>
        </p:nvGrpSpPr>
        <p:grpSpPr>
          <a:xfrm>
            <a:off x="3468866" y="1586649"/>
            <a:ext cx="343743" cy="343743"/>
            <a:chOff x="2594050" y="1631825"/>
            <a:chExt cx="439625" cy="439625"/>
          </a:xfrm>
        </p:grpSpPr>
        <p:sp>
          <p:nvSpPr>
            <p:cNvPr id="586" name="Google Shape;586;p41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41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41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41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0" name="Google Shape;590;p41"/>
          <p:cNvSpPr/>
          <p:nvPr/>
        </p:nvSpPr>
        <p:spPr>
          <a:xfrm>
            <a:off x="4009908" y="1601988"/>
            <a:ext cx="313288" cy="313288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9525">
            <a:solidFill>
              <a:srgbClr val="7198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1" name="Google Shape;591;p41"/>
          <p:cNvGrpSpPr/>
          <p:nvPr/>
        </p:nvGrpSpPr>
        <p:grpSpPr>
          <a:xfrm>
            <a:off x="4552423" y="1560944"/>
            <a:ext cx="279001" cy="395153"/>
            <a:chOff x="3979850" y="1598950"/>
            <a:chExt cx="356825" cy="505375"/>
          </a:xfrm>
        </p:grpSpPr>
        <p:sp>
          <p:nvSpPr>
            <p:cNvPr id="592" name="Google Shape;592;p41"/>
            <p:cNvSpPr/>
            <p:nvPr/>
          </p:nvSpPr>
          <p:spPr>
            <a:xfrm>
              <a:off x="3979850" y="1602600"/>
              <a:ext cx="44475" cy="501725"/>
            </a:xfrm>
            <a:custGeom>
              <a:rect b="b" l="l" r="r" t="t"/>
              <a:pathLst>
                <a:path extrusionOk="0" fill="none" h="20069" w="1779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41"/>
            <p:cNvSpPr/>
            <p:nvPr/>
          </p:nvSpPr>
          <p:spPr>
            <a:xfrm>
              <a:off x="4037075" y="1598950"/>
              <a:ext cx="299600" cy="228950"/>
            </a:xfrm>
            <a:custGeom>
              <a:rect b="b" l="l" r="r" t="t"/>
              <a:pathLst>
                <a:path extrusionOk="0" fill="none" h="9158" w="11984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4" name="Google Shape;594;p41"/>
          <p:cNvGrpSpPr/>
          <p:nvPr/>
        </p:nvGrpSpPr>
        <p:grpSpPr>
          <a:xfrm>
            <a:off x="5033741" y="1645683"/>
            <a:ext cx="367552" cy="225676"/>
            <a:chOff x="4595425" y="1707325"/>
            <a:chExt cx="470075" cy="288625"/>
          </a:xfrm>
        </p:grpSpPr>
        <p:sp>
          <p:nvSpPr>
            <p:cNvPr id="595" name="Google Shape;595;p41"/>
            <p:cNvSpPr/>
            <p:nvPr/>
          </p:nvSpPr>
          <p:spPr>
            <a:xfrm>
              <a:off x="4809750" y="17073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41"/>
            <p:cNvSpPr/>
            <p:nvPr/>
          </p:nvSpPr>
          <p:spPr>
            <a:xfrm>
              <a:off x="5024075" y="17615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41"/>
            <p:cNvSpPr/>
            <p:nvPr/>
          </p:nvSpPr>
          <p:spPr>
            <a:xfrm>
              <a:off x="4628900" y="1760300"/>
              <a:ext cx="403100" cy="177825"/>
            </a:xfrm>
            <a:custGeom>
              <a:rect b="b" l="l" r="r" t="t"/>
              <a:pathLst>
                <a:path extrusionOk="0" fill="none" h="7113" w="16124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41"/>
            <p:cNvSpPr/>
            <p:nvPr/>
          </p:nvSpPr>
          <p:spPr>
            <a:xfrm>
              <a:off x="4595425" y="17615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41"/>
            <p:cNvSpPr/>
            <p:nvPr/>
          </p:nvSpPr>
          <p:spPr>
            <a:xfrm>
              <a:off x="4667275" y="1951475"/>
              <a:ext cx="326375" cy="44475"/>
            </a:xfrm>
            <a:custGeom>
              <a:rect b="b" l="l" r="r" t="t"/>
              <a:pathLst>
                <a:path extrusionOk="0" fill="none" h="1779" w="13055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0" name="Google Shape;600;p41"/>
          <p:cNvGrpSpPr/>
          <p:nvPr/>
        </p:nvGrpSpPr>
        <p:grpSpPr>
          <a:xfrm>
            <a:off x="5576947" y="1590461"/>
            <a:ext cx="332327" cy="336119"/>
            <a:chOff x="5290150" y="1636700"/>
            <a:chExt cx="425025" cy="429875"/>
          </a:xfrm>
        </p:grpSpPr>
        <p:sp>
          <p:nvSpPr>
            <p:cNvPr id="601" name="Google Shape;601;p41"/>
            <p:cNvSpPr/>
            <p:nvPr/>
          </p:nvSpPr>
          <p:spPr>
            <a:xfrm>
              <a:off x="5396700" y="1939925"/>
              <a:ext cx="211900" cy="126650"/>
            </a:xfrm>
            <a:custGeom>
              <a:rect b="b" l="l" r="r" t="t"/>
              <a:pathLst>
                <a:path extrusionOk="0" fill="none" h="5066" w="8476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41"/>
            <p:cNvSpPr/>
            <p:nvPr/>
          </p:nvSpPr>
          <p:spPr>
            <a:xfrm>
              <a:off x="5290150" y="1636700"/>
              <a:ext cx="425025" cy="294100"/>
            </a:xfrm>
            <a:custGeom>
              <a:rect b="b" l="l" r="r" t="t"/>
              <a:pathLst>
                <a:path extrusionOk="0" fill="none" h="11764" w="17001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3" name="Google Shape;603;p41"/>
          <p:cNvGrpSpPr/>
          <p:nvPr/>
        </p:nvGrpSpPr>
        <p:grpSpPr>
          <a:xfrm>
            <a:off x="6101582" y="1580453"/>
            <a:ext cx="334223" cy="350428"/>
            <a:chOff x="5961125" y="1623900"/>
            <a:chExt cx="427450" cy="448175"/>
          </a:xfrm>
        </p:grpSpPr>
        <p:sp>
          <p:nvSpPr>
            <p:cNvPr id="604" name="Google Shape;604;p41"/>
            <p:cNvSpPr/>
            <p:nvPr/>
          </p:nvSpPr>
          <p:spPr>
            <a:xfrm>
              <a:off x="5961125" y="1678700"/>
              <a:ext cx="376925" cy="376925"/>
            </a:xfrm>
            <a:custGeom>
              <a:rect b="b" l="l" r="r" t="t"/>
              <a:pathLst>
                <a:path extrusionOk="0" fill="none" h="15077" w="15077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41"/>
            <p:cNvSpPr/>
            <p:nvPr/>
          </p:nvSpPr>
          <p:spPr>
            <a:xfrm>
              <a:off x="6009825" y="1727425"/>
              <a:ext cx="279500" cy="279500"/>
            </a:xfrm>
            <a:custGeom>
              <a:rect b="b" l="l" r="r" t="t"/>
              <a:pathLst>
                <a:path extrusionOk="0" fill="none" h="11180" w="1118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41"/>
            <p:cNvSpPr/>
            <p:nvPr/>
          </p:nvSpPr>
          <p:spPr>
            <a:xfrm>
              <a:off x="6107250" y="1824850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41"/>
            <p:cNvSpPr/>
            <p:nvPr/>
          </p:nvSpPr>
          <p:spPr>
            <a:xfrm>
              <a:off x="6058550" y="1776125"/>
              <a:ext cx="182075" cy="182075"/>
            </a:xfrm>
            <a:custGeom>
              <a:rect b="b" l="l" r="r" t="t"/>
              <a:pathLst>
                <a:path extrusionOk="0" fill="none" h="7283" w="7283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41"/>
            <p:cNvSpPr/>
            <p:nvPr/>
          </p:nvSpPr>
          <p:spPr>
            <a:xfrm>
              <a:off x="5971475" y="2001400"/>
              <a:ext cx="74925" cy="70675"/>
            </a:xfrm>
            <a:custGeom>
              <a:rect b="b" l="l" r="r" t="t"/>
              <a:pathLst>
                <a:path extrusionOk="0" fill="none" h="2827" w="2997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41"/>
            <p:cNvSpPr/>
            <p:nvPr/>
          </p:nvSpPr>
          <p:spPr>
            <a:xfrm>
              <a:off x="6253375" y="2001400"/>
              <a:ext cx="74325" cy="70675"/>
            </a:xfrm>
            <a:custGeom>
              <a:rect b="b" l="l" r="r" t="t"/>
              <a:pathLst>
                <a:path extrusionOk="0" fill="none" h="2827" w="2973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41"/>
            <p:cNvSpPr/>
            <p:nvPr/>
          </p:nvSpPr>
          <p:spPr>
            <a:xfrm>
              <a:off x="6137700" y="1623900"/>
              <a:ext cx="250875" cy="255150"/>
            </a:xfrm>
            <a:custGeom>
              <a:rect b="b" l="l" r="r" t="t"/>
              <a:pathLst>
                <a:path extrusionOk="0" fill="none" h="10206" w="10035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1" name="Google Shape;611;p41"/>
          <p:cNvGrpSpPr/>
          <p:nvPr/>
        </p:nvGrpSpPr>
        <p:grpSpPr>
          <a:xfrm>
            <a:off x="6615740" y="1589503"/>
            <a:ext cx="357074" cy="338035"/>
            <a:chOff x="6618700" y="1635475"/>
            <a:chExt cx="456675" cy="432325"/>
          </a:xfrm>
        </p:grpSpPr>
        <p:sp>
          <p:nvSpPr>
            <p:cNvPr id="612" name="Google Shape;612;p41"/>
            <p:cNvSpPr/>
            <p:nvPr/>
          </p:nvSpPr>
          <p:spPr>
            <a:xfrm>
              <a:off x="6663775" y="1904000"/>
              <a:ext cx="117525" cy="163800"/>
            </a:xfrm>
            <a:custGeom>
              <a:rect b="b" l="l" r="r" t="t"/>
              <a:pathLst>
                <a:path extrusionOk="0" fill="none" h="6552" w="4701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41"/>
            <p:cNvSpPr/>
            <p:nvPr/>
          </p:nvSpPr>
          <p:spPr>
            <a:xfrm>
              <a:off x="7046125" y="1775525"/>
              <a:ext cx="29250" cy="99275"/>
            </a:xfrm>
            <a:custGeom>
              <a:rect b="b" l="l" r="r" t="t"/>
              <a:pathLst>
                <a:path extrusionOk="0" fill="none" h="3971" w="117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41"/>
            <p:cNvSpPr/>
            <p:nvPr/>
          </p:nvSpPr>
          <p:spPr>
            <a:xfrm>
              <a:off x="6618700" y="1751775"/>
              <a:ext cx="96850" cy="146750"/>
            </a:xfrm>
            <a:custGeom>
              <a:rect b="b" l="l" r="r" t="t"/>
              <a:pathLst>
                <a:path extrusionOk="0" fill="none" h="5870" w="3874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41"/>
            <p:cNvSpPr/>
            <p:nvPr/>
          </p:nvSpPr>
          <p:spPr>
            <a:xfrm>
              <a:off x="6721600" y="1660450"/>
              <a:ext cx="278900" cy="329425"/>
            </a:xfrm>
            <a:custGeom>
              <a:rect b="b" l="l" r="r" t="t"/>
              <a:pathLst>
                <a:path extrusionOk="0" fill="none" h="13177" w="11156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41"/>
            <p:cNvSpPr/>
            <p:nvPr/>
          </p:nvSpPr>
          <p:spPr>
            <a:xfrm>
              <a:off x="7006550" y="1635475"/>
              <a:ext cx="34750" cy="378750"/>
            </a:xfrm>
            <a:custGeom>
              <a:rect b="b" l="l" r="r" t="t"/>
              <a:pathLst>
                <a:path extrusionOk="0" fill="none" h="15150" w="139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7" name="Google Shape;617;p41"/>
          <p:cNvGrpSpPr/>
          <p:nvPr/>
        </p:nvGrpSpPr>
        <p:grpSpPr>
          <a:xfrm>
            <a:off x="1922561" y="2132240"/>
            <a:ext cx="282813" cy="303749"/>
            <a:chOff x="616425" y="2329600"/>
            <a:chExt cx="361700" cy="388475"/>
          </a:xfrm>
        </p:grpSpPr>
        <p:sp>
          <p:nvSpPr>
            <p:cNvPr id="618" name="Google Shape;618;p41"/>
            <p:cNvSpPr/>
            <p:nvPr/>
          </p:nvSpPr>
          <p:spPr>
            <a:xfrm>
              <a:off x="616425" y="2329600"/>
              <a:ext cx="361700" cy="388475"/>
            </a:xfrm>
            <a:custGeom>
              <a:rect b="b" l="l" r="r" t="t"/>
              <a:pathLst>
                <a:path extrusionOk="0" fill="none" h="15539" w="14468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41"/>
            <p:cNvSpPr/>
            <p:nvPr/>
          </p:nvSpPr>
          <p:spPr>
            <a:xfrm>
              <a:off x="704725" y="2545750"/>
              <a:ext cx="185125" cy="25"/>
            </a:xfrm>
            <a:custGeom>
              <a:rect b="b" l="l" r="r" t="t"/>
              <a:pathLst>
                <a:path extrusionOk="0" fill="none" h="1" w="7405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41"/>
            <p:cNvSpPr/>
            <p:nvPr/>
          </p:nvSpPr>
          <p:spPr>
            <a:xfrm>
              <a:off x="811875" y="2626125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41"/>
            <p:cNvSpPr/>
            <p:nvPr/>
          </p:nvSpPr>
          <p:spPr>
            <a:xfrm>
              <a:off x="751000" y="2568275"/>
              <a:ext cx="54200" cy="53600"/>
            </a:xfrm>
            <a:custGeom>
              <a:rect b="b" l="l" r="r" t="t"/>
              <a:pathLst>
                <a:path extrusionOk="0" fill="none" h="2144" w="2168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41"/>
            <p:cNvSpPr/>
            <p:nvPr/>
          </p:nvSpPr>
          <p:spPr>
            <a:xfrm>
              <a:off x="769875" y="2662650"/>
              <a:ext cx="23775" cy="23775"/>
            </a:xfrm>
            <a:custGeom>
              <a:rect b="b" l="l" r="r" t="t"/>
              <a:pathLst>
                <a:path extrusionOk="0" fill="none" h="951" w="951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41"/>
            <p:cNvSpPr/>
            <p:nvPr/>
          </p:nvSpPr>
          <p:spPr>
            <a:xfrm>
              <a:off x="799700" y="2503125"/>
              <a:ext cx="24375" cy="23775"/>
            </a:xfrm>
            <a:custGeom>
              <a:rect b="b" l="l" r="r" t="t"/>
              <a:pathLst>
                <a:path extrusionOk="0" fill="none" h="951" w="975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41"/>
            <p:cNvSpPr/>
            <p:nvPr/>
          </p:nvSpPr>
          <p:spPr>
            <a:xfrm>
              <a:off x="766825" y="2388050"/>
              <a:ext cx="60925" cy="25"/>
            </a:xfrm>
            <a:custGeom>
              <a:rect b="b" l="l" r="r" t="t"/>
              <a:pathLst>
                <a:path extrusionOk="0" fill="none" h="1" w="2437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41"/>
            <p:cNvSpPr/>
            <p:nvPr/>
          </p:nvSpPr>
          <p:spPr>
            <a:xfrm>
              <a:off x="769875" y="2456250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6" name="Google Shape;626;p41"/>
          <p:cNvGrpSpPr/>
          <p:nvPr/>
        </p:nvGrpSpPr>
        <p:grpSpPr>
          <a:xfrm>
            <a:off x="2440550" y="2135094"/>
            <a:ext cx="298041" cy="298041"/>
            <a:chOff x="1278900" y="2333250"/>
            <a:chExt cx="381175" cy="381175"/>
          </a:xfrm>
        </p:grpSpPr>
        <p:sp>
          <p:nvSpPr>
            <p:cNvPr id="627" name="Google Shape;627;p41"/>
            <p:cNvSpPr/>
            <p:nvPr/>
          </p:nvSpPr>
          <p:spPr>
            <a:xfrm>
              <a:off x="1278900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41"/>
            <p:cNvSpPr/>
            <p:nvPr/>
          </p:nvSpPr>
          <p:spPr>
            <a:xfrm>
              <a:off x="15254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41"/>
            <p:cNvSpPr/>
            <p:nvPr/>
          </p:nvSpPr>
          <p:spPr>
            <a:xfrm>
              <a:off x="13696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41"/>
            <p:cNvSpPr/>
            <p:nvPr/>
          </p:nvSpPr>
          <p:spPr>
            <a:xfrm>
              <a:off x="1369600" y="2604200"/>
              <a:ext cx="199750" cy="40825"/>
            </a:xfrm>
            <a:custGeom>
              <a:rect b="b" l="l" r="r" t="t"/>
              <a:pathLst>
                <a:path extrusionOk="0" fill="none" h="1633" w="799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1" name="Google Shape;631;p41"/>
          <p:cNvGrpSpPr/>
          <p:nvPr/>
        </p:nvGrpSpPr>
        <p:grpSpPr>
          <a:xfrm>
            <a:off x="2966124" y="2135094"/>
            <a:ext cx="298060" cy="298041"/>
            <a:chOff x="1951075" y="2333250"/>
            <a:chExt cx="381200" cy="381175"/>
          </a:xfrm>
        </p:grpSpPr>
        <p:sp>
          <p:nvSpPr>
            <p:cNvPr id="632" name="Google Shape;632;p41"/>
            <p:cNvSpPr/>
            <p:nvPr/>
          </p:nvSpPr>
          <p:spPr>
            <a:xfrm>
              <a:off x="1951075" y="2333250"/>
              <a:ext cx="381200" cy="381175"/>
            </a:xfrm>
            <a:custGeom>
              <a:rect b="b" l="l" r="r" t="t"/>
              <a:pathLst>
                <a:path extrusionOk="0" fill="none" h="15247" w="15248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41"/>
            <p:cNvSpPr/>
            <p:nvPr/>
          </p:nvSpPr>
          <p:spPr>
            <a:xfrm>
              <a:off x="21976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41"/>
            <p:cNvSpPr/>
            <p:nvPr/>
          </p:nvSpPr>
          <p:spPr>
            <a:xfrm>
              <a:off x="20418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41"/>
            <p:cNvSpPr/>
            <p:nvPr/>
          </p:nvSpPr>
          <p:spPr>
            <a:xfrm>
              <a:off x="2041800" y="2584100"/>
              <a:ext cx="199750" cy="41425"/>
            </a:xfrm>
            <a:custGeom>
              <a:rect b="b" l="l" r="r" t="t"/>
              <a:pathLst>
                <a:path extrusionOk="0" fill="none" h="1657" w="799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6" name="Google Shape;636;p41"/>
          <p:cNvGrpSpPr/>
          <p:nvPr/>
        </p:nvGrpSpPr>
        <p:grpSpPr>
          <a:xfrm>
            <a:off x="3491717" y="2135094"/>
            <a:ext cx="298041" cy="298041"/>
            <a:chOff x="2623275" y="2333250"/>
            <a:chExt cx="381175" cy="381175"/>
          </a:xfrm>
        </p:grpSpPr>
        <p:sp>
          <p:nvSpPr>
            <p:cNvPr id="637" name="Google Shape;637;p41"/>
            <p:cNvSpPr/>
            <p:nvPr/>
          </p:nvSpPr>
          <p:spPr>
            <a:xfrm>
              <a:off x="2623275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41"/>
            <p:cNvSpPr/>
            <p:nvPr/>
          </p:nvSpPr>
          <p:spPr>
            <a:xfrm>
              <a:off x="28698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41"/>
            <p:cNvSpPr/>
            <p:nvPr/>
          </p:nvSpPr>
          <p:spPr>
            <a:xfrm>
              <a:off x="27140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41"/>
            <p:cNvSpPr/>
            <p:nvPr/>
          </p:nvSpPr>
          <p:spPr>
            <a:xfrm>
              <a:off x="2810200" y="2595675"/>
              <a:ext cx="99875" cy="31075"/>
            </a:xfrm>
            <a:custGeom>
              <a:rect b="b" l="l" r="r" t="t"/>
              <a:pathLst>
                <a:path extrusionOk="0" fill="none" h="1243" w="3995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1" name="Google Shape;641;p41"/>
          <p:cNvGrpSpPr/>
          <p:nvPr/>
        </p:nvGrpSpPr>
        <p:grpSpPr>
          <a:xfrm>
            <a:off x="4086821" y="2083684"/>
            <a:ext cx="159019" cy="397068"/>
            <a:chOff x="3384375" y="2267500"/>
            <a:chExt cx="203375" cy="507825"/>
          </a:xfrm>
        </p:grpSpPr>
        <p:sp>
          <p:nvSpPr>
            <p:cNvPr id="642" name="Google Shape;642;p41"/>
            <p:cNvSpPr/>
            <p:nvPr/>
          </p:nvSpPr>
          <p:spPr>
            <a:xfrm>
              <a:off x="3384375" y="2373425"/>
              <a:ext cx="203375" cy="401900"/>
            </a:xfrm>
            <a:custGeom>
              <a:rect b="b" l="l" r="r" t="t"/>
              <a:pathLst>
                <a:path extrusionOk="0" fill="none" h="16076" w="8135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41"/>
            <p:cNvSpPr/>
            <p:nvPr/>
          </p:nvSpPr>
          <p:spPr>
            <a:xfrm>
              <a:off x="3443425" y="2267500"/>
              <a:ext cx="85275" cy="93775"/>
            </a:xfrm>
            <a:custGeom>
              <a:rect b="b" l="l" r="r" t="t"/>
              <a:pathLst>
                <a:path extrusionOk="0" fill="none" h="3751" w="3411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4" name="Google Shape;644;p41"/>
          <p:cNvGrpSpPr/>
          <p:nvPr/>
        </p:nvGrpSpPr>
        <p:grpSpPr>
          <a:xfrm>
            <a:off x="5152277" y="2134136"/>
            <a:ext cx="130460" cy="296145"/>
            <a:chOff x="4747025" y="2332025"/>
            <a:chExt cx="166850" cy="378750"/>
          </a:xfrm>
        </p:grpSpPr>
        <p:sp>
          <p:nvSpPr>
            <p:cNvPr id="645" name="Google Shape;645;p41"/>
            <p:cNvSpPr/>
            <p:nvPr/>
          </p:nvSpPr>
          <p:spPr>
            <a:xfrm>
              <a:off x="4747025" y="2427025"/>
              <a:ext cx="166850" cy="283750"/>
            </a:xfrm>
            <a:custGeom>
              <a:rect b="b" l="l" r="r" t="t"/>
              <a:pathLst>
                <a:path extrusionOk="0" fill="none" h="11350" w="6674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41"/>
            <p:cNvSpPr/>
            <p:nvPr/>
          </p:nvSpPr>
          <p:spPr>
            <a:xfrm>
              <a:off x="4792100" y="2332025"/>
              <a:ext cx="76725" cy="84050"/>
            </a:xfrm>
            <a:custGeom>
              <a:rect b="b" l="l" r="r" t="t"/>
              <a:pathLst>
                <a:path extrusionOk="0" fill="none" h="3362" w="3069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7" name="Google Shape;647;p41"/>
          <p:cNvGrpSpPr/>
          <p:nvPr/>
        </p:nvGrpSpPr>
        <p:grpSpPr>
          <a:xfrm>
            <a:off x="4624319" y="2085580"/>
            <a:ext cx="135210" cy="393257"/>
            <a:chOff x="4071800" y="2269925"/>
            <a:chExt cx="172925" cy="502950"/>
          </a:xfrm>
        </p:grpSpPr>
        <p:sp>
          <p:nvSpPr>
            <p:cNvPr id="648" name="Google Shape;648;p41"/>
            <p:cNvSpPr/>
            <p:nvPr/>
          </p:nvSpPr>
          <p:spPr>
            <a:xfrm>
              <a:off x="4118075" y="2269925"/>
              <a:ext cx="80375" cy="91350"/>
            </a:xfrm>
            <a:custGeom>
              <a:rect b="b" l="l" r="r" t="t"/>
              <a:pathLst>
                <a:path extrusionOk="0" fill="none" h="3654" w="3215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41"/>
            <p:cNvSpPr/>
            <p:nvPr/>
          </p:nvSpPr>
          <p:spPr>
            <a:xfrm>
              <a:off x="4071800" y="2372825"/>
              <a:ext cx="172925" cy="400050"/>
            </a:xfrm>
            <a:custGeom>
              <a:rect b="b" l="l" r="r" t="t"/>
              <a:pathLst>
                <a:path extrusionOk="0" fill="none" h="16002" w="6917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0" name="Google Shape;650;p41"/>
          <p:cNvSpPr/>
          <p:nvPr/>
        </p:nvSpPr>
        <p:spPr>
          <a:xfrm>
            <a:off x="5594447" y="2127157"/>
            <a:ext cx="298041" cy="314226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9525">
            <a:solidFill>
              <a:srgbClr val="7198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1" name="Google Shape;651;p41"/>
          <p:cNvGrpSpPr/>
          <p:nvPr/>
        </p:nvGrpSpPr>
        <p:grpSpPr>
          <a:xfrm>
            <a:off x="6110632" y="2132709"/>
            <a:ext cx="321850" cy="302810"/>
            <a:chOff x="5972700" y="2330200"/>
            <a:chExt cx="411625" cy="387275"/>
          </a:xfrm>
        </p:grpSpPr>
        <p:sp>
          <p:nvSpPr>
            <p:cNvPr id="652" name="Google Shape;652;p41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41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4" name="Google Shape;654;p41"/>
          <p:cNvGrpSpPr/>
          <p:nvPr/>
        </p:nvGrpSpPr>
        <p:grpSpPr>
          <a:xfrm>
            <a:off x="2013027" y="2624016"/>
            <a:ext cx="101901" cy="371363"/>
            <a:chOff x="732125" y="2958550"/>
            <a:chExt cx="130325" cy="474950"/>
          </a:xfrm>
        </p:grpSpPr>
        <p:sp>
          <p:nvSpPr>
            <p:cNvPr id="655" name="Google Shape;655;p41"/>
            <p:cNvSpPr/>
            <p:nvPr/>
          </p:nvSpPr>
          <p:spPr>
            <a:xfrm>
              <a:off x="732125" y="2958550"/>
              <a:ext cx="130325" cy="474950"/>
            </a:xfrm>
            <a:custGeom>
              <a:rect b="b" l="l" r="r" t="t"/>
              <a:pathLst>
                <a:path extrusionOk="0" fill="none" h="18998" w="5213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41"/>
            <p:cNvSpPr/>
            <p:nvPr/>
          </p:nvSpPr>
          <p:spPr>
            <a:xfrm>
              <a:off x="756475" y="3090675"/>
              <a:ext cx="81625" cy="318475"/>
            </a:xfrm>
            <a:custGeom>
              <a:rect b="b" l="l" r="r" t="t"/>
              <a:pathLst>
                <a:path extrusionOk="0" fill="none" h="12739" w="3265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41"/>
            <p:cNvSpPr/>
            <p:nvPr/>
          </p:nvSpPr>
          <p:spPr>
            <a:xfrm>
              <a:off x="802750" y="312905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41"/>
            <p:cNvSpPr/>
            <p:nvPr/>
          </p:nvSpPr>
          <p:spPr>
            <a:xfrm>
              <a:off x="802750" y="316252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41"/>
            <p:cNvSpPr/>
            <p:nvPr/>
          </p:nvSpPr>
          <p:spPr>
            <a:xfrm>
              <a:off x="802750" y="319602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41"/>
            <p:cNvSpPr/>
            <p:nvPr/>
          </p:nvSpPr>
          <p:spPr>
            <a:xfrm>
              <a:off x="802750" y="322950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41"/>
            <p:cNvSpPr/>
            <p:nvPr/>
          </p:nvSpPr>
          <p:spPr>
            <a:xfrm>
              <a:off x="802750" y="326300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41"/>
            <p:cNvSpPr/>
            <p:nvPr/>
          </p:nvSpPr>
          <p:spPr>
            <a:xfrm>
              <a:off x="802750" y="329647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3" name="Google Shape;663;p41"/>
          <p:cNvSpPr/>
          <p:nvPr/>
        </p:nvSpPr>
        <p:spPr>
          <a:xfrm>
            <a:off x="2959120" y="2609455"/>
            <a:ext cx="312330" cy="400880"/>
          </a:xfrm>
          <a:custGeom>
            <a:rect b="b" l="l" r="r" t="t"/>
            <a:pathLst>
              <a:path extrusionOk="0" fill="none" h="20508" w="15978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cap="rnd" cmpd="sng" w="9525">
            <a:solidFill>
              <a:srgbClr val="7198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41"/>
          <p:cNvSpPr/>
          <p:nvPr/>
        </p:nvSpPr>
        <p:spPr>
          <a:xfrm>
            <a:off x="2473948" y="2609455"/>
            <a:ext cx="231403" cy="400880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cap="rnd" cmpd="sng" w="9525">
            <a:solidFill>
              <a:srgbClr val="7198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5" name="Google Shape;665;p41"/>
          <p:cNvGrpSpPr/>
          <p:nvPr/>
        </p:nvGrpSpPr>
        <p:grpSpPr>
          <a:xfrm>
            <a:off x="3460304" y="2635920"/>
            <a:ext cx="360886" cy="341847"/>
            <a:chOff x="2583100" y="2973775"/>
            <a:chExt cx="461550" cy="437200"/>
          </a:xfrm>
        </p:grpSpPr>
        <p:sp>
          <p:nvSpPr>
            <p:cNvPr id="666" name="Google Shape;666;p41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41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8" name="Google Shape;668;p41"/>
          <p:cNvSpPr/>
          <p:nvPr/>
        </p:nvSpPr>
        <p:spPr>
          <a:xfrm>
            <a:off x="5052134" y="2644214"/>
            <a:ext cx="331369" cy="33136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9525">
            <a:solidFill>
              <a:srgbClr val="7198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9" name="Google Shape;669;p41"/>
          <p:cNvGrpSpPr/>
          <p:nvPr/>
        </p:nvGrpSpPr>
        <p:grpSpPr>
          <a:xfrm>
            <a:off x="5543618" y="2662114"/>
            <a:ext cx="404692" cy="300895"/>
            <a:chOff x="5247525" y="3007275"/>
            <a:chExt cx="517575" cy="384825"/>
          </a:xfrm>
        </p:grpSpPr>
        <p:sp>
          <p:nvSpPr>
            <p:cNvPr id="670" name="Google Shape;670;p41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41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2" name="Google Shape;672;p41"/>
          <p:cNvGrpSpPr/>
          <p:nvPr/>
        </p:nvGrpSpPr>
        <p:grpSpPr>
          <a:xfrm>
            <a:off x="4530530" y="2644971"/>
            <a:ext cx="318976" cy="325661"/>
            <a:chOff x="3951850" y="2985350"/>
            <a:chExt cx="407950" cy="416500"/>
          </a:xfrm>
        </p:grpSpPr>
        <p:sp>
          <p:nvSpPr>
            <p:cNvPr id="673" name="Google Shape;673;p41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41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41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41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7" name="Google Shape;677;p41"/>
          <p:cNvGrpSpPr/>
          <p:nvPr/>
        </p:nvGrpSpPr>
        <p:grpSpPr>
          <a:xfrm>
            <a:off x="1885440" y="3193415"/>
            <a:ext cx="369448" cy="283752"/>
            <a:chOff x="568950" y="3686775"/>
            <a:chExt cx="472500" cy="362900"/>
          </a:xfrm>
        </p:grpSpPr>
        <p:sp>
          <p:nvSpPr>
            <p:cNvPr id="678" name="Google Shape;678;p41"/>
            <p:cNvSpPr/>
            <p:nvPr/>
          </p:nvSpPr>
          <p:spPr>
            <a:xfrm>
              <a:off x="568950" y="3686775"/>
              <a:ext cx="472500" cy="362900"/>
            </a:xfrm>
            <a:custGeom>
              <a:rect b="b" l="l" r="r" t="t"/>
              <a:pathLst>
                <a:path extrusionOk="0" fill="none" h="14516" w="1890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41"/>
            <p:cNvSpPr/>
            <p:nvPr/>
          </p:nvSpPr>
          <p:spPr>
            <a:xfrm>
              <a:off x="645650" y="3820725"/>
              <a:ext cx="34125" cy="34125"/>
            </a:xfrm>
            <a:custGeom>
              <a:rect b="b" l="l" r="r" t="t"/>
              <a:pathLst>
                <a:path extrusionOk="0" fill="none" h="1365" w="1365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41"/>
            <p:cNvSpPr/>
            <p:nvPr/>
          </p:nvSpPr>
          <p:spPr>
            <a:xfrm>
              <a:off x="747950" y="3753750"/>
              <a:ext cx="85275" cy="12200"/>
            </a:xfrm>
            <a:custGeom>
              <a:rect b="b" l="l" r="r" t="t"/>
              <a:pathLst>
                <a:path extrusionOk="0" fill="none" h="488" w="3411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1" name="Google Shape;681;p41"/>
          <p:cNvSpPr/>
          <p:nvPr/>
        </p:nvSpPr>
        <p:spPr>
          <a:xfrm>
            <a:off x="6143408" y="2628985"/>
            <a:ext cx="251381" cy="361844"/>
          </a:xfrm>
          <a:custGeom>
            <a:rect b="b" l="l" r="r" t="t"/>
            <a:pathLst>
              <a:path extrusionOk="0" fill="none" h="18511" w="1286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cap="rnd" cmpd="sng" w="9525">
            <a:solidFill>
              <a:srgbClr val="7198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2" name="Google Shape;682;p41"/>
          <p:cNvGrpSpPr/>
          <p:nvPr/>
        </p:nvGrpSpPr>
        <p:grpSpPr>
          <a:xfrm>
            <a:off x="2413887" y="3217224"/>
            <a:ext cx="351366" cy="236153"/>
            <a:chOff x="1244800" y="3717225"/>
            <a:chExt cx="449375" cy="302025"/>
          </a:xfrm>
        </p:grpSpPr>
        <p:sp>
          <p:nvSpPr>
            <p:cNvPr id="683" name="Google Shape;683;p41"/>
            <p:cNvSpPr/>
            <p:nvPr/>
          </p:nvSpPr>
          <p:spPr>
            <a:xfrm>
              <a:off x="1244800" y="3717225"/>
              <a:ext cx="449375" cy="302025"/>
            </a:xfrm>
            <a:custGeom>
              <a:rect b="b" l="l" r="r" t="t"/>
              <a:pathLst>
                <a:path extrusionOk="0" fill="none" h="12081" w="17975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41"/>
            <p:cNvSpPr/>
            <p:nvPr/>
          </p:nvSpPr>
          <p:spPr>
            <a:xfrm>
              <a:off x="1244800" y="3795150"/>
              <a:ext cx="449375" cy="25"/>
            </a:xfrm>
            <a:custGeom>
              <a:rect b="b" l="l" r="r" t="t"/>
              <a:pathLst>
                <a:path extrusionOk="0" fill="none" h="1" w="17975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41"/>
            <p:cNvSpPr/>
            <p:nvPr/>
          </p:nvSpPr>
          <p:spPr>
            <a:xfrm>
              <a:off x="1244800" y="3853000"/>
              <a:ext cx="449375" cy="25"/>
            </a:xfrm>
            <a:custGeom>
              <a:rect b="b" l="l" r="r" t="t"/>
              <a:pathLst>
                <a:path extrusionOk="0" fill="none" h="1" w="17975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41"/>
            <p:cNvSpPr/>
            <p:nvPr/>
          </p:nvSpPr>
          <p:spPr>
            <a:xfrm>
              <a:off x="1302625" y="3893800"/>
              <a:ext cx="161375" cy="25"/>
            </a:xfrm>
            <a:custGeom>
              <a:rect b="b" l="l" r="r" t="t"/>
              <a:pathLst>
                <a:path extrusionOk="0" fill="none" h="1" w="6455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41"/>
            <p:cNvSpPr/>
            <p:nvPr/>
          </p:nvSpPr>
          <p:spPr>
            <a:xfrm>
              <a:off x="1302625" y="3933975"/>
              <a:ext cx="110250" cy="25"/>
            </a:xfrm>
            <a:custGeom>
              <a:rect b="b" l="l" r="r" t="t"/>
              <a:pathLst>
                <a:path extrusionOk="0" fill="none" h="1" w="441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41"/>
            <p:cNvSpPr/>
            <p:nvPr/>
          </p:nvSpPr>
          <p:spPr>
            <a:xfrm>
              <a:off x="1572975" y="3899875"/>
              <a:ext cx="62125" cy="40225"/>
            </a:xfrm>
            <a:custGeom>
              <a:rect b="b" l="l" r="r" t="t"/>
              <a:pathLst>
                <a:path extrusionOk="0" fill="none" h="1609" w="2485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9" name="Google Shape;689;p41"/>
          <p:cNvGrpSpPr/>
          <p:nvPr/>
        </p:nvGrpSpPr>
        <p:grpSpPr>
          <a:xfrm>
            <a:off x="2944231" y="3199123"/>
            <a:ext cx="341847" cy="267097"/>
            <a:chOff x="1923075" y="3694075"/>
            <a:chExt cx="437200" cy="341600"/>
          </a:xfrm>
        </p:grpSpPr>
        <p:sp>
          <p:nvSpPr>
            <p:cNvPr id="690" name="Google Shape;690;p41"/>
            <p:cNvSpPr/>
            <p:nvPr/>
          </p:nvSpPr>
          <p:spPr>
            <a:xfrm>
              <a:off x="2247600" y="3983300"/>
              <a:ext cx="52400" cy="52375"/>
            </a:xfrm>
            <a:custGeom>
              <a:rect b="b" l="l" r="r" t="t"/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41"/>
            <p:cNvSpPr/>
            <p:nvPr/>
          </p:nvSpPr>
          <p:spPr>
            <a:xfrm>
              <a:off x="2035100" y="3983300"/>
              <a:ext cx="52400" cy="52375"/>
            </a:xfrm>
            <a:custGeom>
              <a:rect b="b" l="l" r="r" t="t"/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41"/>
            <p:cNvSpPr/>
            <p:nvPr/>
          </p:nvSpPr>
          <p:spPr>
            <a:xfrm>
              <a:off x="1923075" y="3694075"/>
              <a:ext cx="437200" cy="280100"/>
            </a:xfrm>
            <a:custGeom>
              <a:rect b="b" l="l" r="r" t="t"/>
              <a:pathLst>
                <a:path extrusionOk="0" fill="none" h="11204" w="17488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41"/>
            <p:cNvSpPr/>
            <p:nvPr/>
          </p:nvSpPr>
          <p:spPr>
            <a:xfrm>
              <a:off x="2261000" y="3781750"/>
              <a:ext cx="48725" cy="108400"/>
            </a:xfrm>
            <a:custGeom>
              <a:rect b="b" l="l" r="r" t="t"/>
              <a:pathLst>
                <a:path extrusionOk="0" fill="none" h="4336" w="1949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41"/>
            <p:cNvSpPr/>
            <p:nvPr/>
          </p:nvSpPr>
          <p:spPr>
            <a:xfrm>
              <a:off x="2225675" y="3780550"/>
              <a:ext cx="32300" cy="113875"/>
            </a:xfrm>
            <a:custGeom>
              <a:rect b="b" l="l" r="r" t="t"/>
              <a:pathLst>
                <a:path extrusionOk="0" fill="none" h="4555" w="1292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41"/>
            <p:cNvSpPr/>
            <p:nvPr/>
          </p:nvSpPr>
          <p:spPr>
            <a:xfrm>
              <a:off x="2190375" y="3779325"/>
              <a:ext cx="15850" cy="119350"/>
            </a:xfrm>
            <a:custGeom>
              <a:rect b="b" l="l" r="r" t="t"/>
              <a:pathLst>
                <a:path extrusionOk="0" fill="none" h="4774" w="634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41"/>
            <p:cNvSpPr/>
            <p:nvPr/>
          </p:nvSpPr>
          <p:spPr>
            <a:xfrm>
              <a:off x="2154450" y="3777500"/>
              <a:ext cx="1250" cy="126050"/>
            </a:xfrm>
            <a:custGeom>
              <a:rect b="b" l="l" r="r" t="t"/>
              <a:pathLst>
                <a:path extrusionOk="0" fill="none" h="5042" w="5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41"/>
            <p:cNvSpPr/>
            <p:nvPr/>
          </p:nvSpPr>
          <p:spPr>
            <a:xfrm>
              <a:off x="2103300" y="3776275"/>
              <a:ext cx="17075" cy="131550"/>
            </a:xfrm>
            <a:custGeom>
              <a:rect b="b" l="l" r="r" t="t"/>
              <a:pathLst>
                <a:path extrusionOk="0" fill="none" h="5262" w="683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41"/>
            <p:cNvSpPr/>
            <p:nvPr/>
          </p:nvSpPr>
          <p:spPr>
            <a:xfrm>
              <a:off x="2051550" y="3775050"/>
              <a:ext cx="34125" cy="137025"/>
            </a:xfrm>
            <a:custGeom>
              <a:rect b="b" l="l" r="r" t="t"/>
              <a:pathLst>
                <a:path extrusionOk="0" fill="none" h="5481" w="1365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9" name="Google Shape;699;p41"/>
          <p:cNvGrpSpPr/>
          <p:nvPr/>
        </p:nvGrpSpPr>
        <p:grpSpPr>
          <a:xfrm>
            <a:off x="3473147" y="3194842"/>
            <a:ext cx="335181" cy="275190"/>
            <a:chOff x="2599525" y="3688600"/>
            <a:chExt cx="428675" cy="351950"/>
          </a:xfrm>
        </p:grpSpPr>
        <p:sp>
          <p:nvSpPr>
            <p:cNvPr id="700" name="Google Shape;700;p41"/>
            <p:cNvSpPr/>
            <p:nvPr/>
          </p:nvSpPr>
          <p:spPr>
            <a:xfrm>
              <a:off x="2599525" y="3688600"/>
              <a:ext cx="428675" cy="168675"/>
            </a:xfrm>
            <a:custGeom>
              <a:rect b="b" l="l" r="r" t="t"/>
              <a:pathLst>
                <a:path extrusionOk="0" fill="none" h="6747" w="17147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41"/>
            <p:cNvSpPr/>
            <p:nvPr/>
          </p:nvSpPr>
          <p:spPr>
            <a:xfrm>
              <a:off x="2792550" y="3862125"/>
              <a:ext cx="42650" cy="23775"/>
            </a:xfrm>
            <a:custGeom>
              <a:rect b="b" l="l" r="r" t="t"/>
              <a:pathLst>
                <a:path extrusionOk="0" fill="none" h="951" w="1706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41"/>
            <p:cNvSpPr/>
            <p:nvPr/>
          </p:nvSpPr>
          <p:spPr>
            <a:xfrm>
              <a:off x="2599525" y="3852375"/>
              <a:ext cx="428675" cy="188175"/>
            </a:xfrm>
            <a:custGeom>
              <a:rect b="b" l="l" r="r" t="t"/>
              <a:pathLst>
                <a:path extrusionOk="0" fill="none" h="7527" w="17147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3" name="Google Shape;703;p41"/>
          <p:cNvGrpSpPr/>
          <p:nvPr/>
        </p:nvGrpSpPr>
        <p:grpSpPr>
          <a:xfrm>
            <a:off x="4014925" y="3175802"/>
            <a:ext cx="310434" cy="306133"/>
            <a:chOff x="3292425" y="3664250"/>
            <a:chExt cx="397025" cy="391525"/>
          </a:xfrm>
        </p:grpSpPr>
        <p:sp>
          <p:nvSpPr>
            <p:cNvPr id="704" name="Google Shape;704;p41"/>
            <p:cNvSpPr/>
            <p:nvPr/>
          </p:nvSpPr>
          <p:spPr>
            <a:xfrm>
              <a:off x="3292425" y="3680675"/>
              <a:ext cx="375100" cy="375100"/>
            </a:xfrm>
            <a:custGeom>
              <a:rect b="b" l="l" r="r" t="t"/>
              <a:pathLst>
                <a:path extrusionOk="0" fill="none" h="15004" w="15004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41"/>
            <p:cNvSpPr/>
            <p:nvPr/>
          </p:nvSpPr>
          <p:spPr>
            <a:xfrm>
              <a:off x="3504325" y="3664250"/>
              <a:ext cx="131525" cy="153450"/>
            </a:xfrm>
            <a:custGeom>
              <a:rect b="b" l="l" r="r" t="t"/>
              <a:pathLst>
                <a:path extrusionOk="0" fill="none" h="6138" w="5261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41"/>
            <p:cNvSpPr/>
            <p:nvPr/>
          </p:nvSpPr>
          <p:spPr>
            <a:xfrm>
              <a:off x="3501875" y="3749500"/>
              <a:ext cx="187575" cy="96825"/>
            </a:xfrm>
            <a:custGeom>
              <a:rect b="b" l="l" r="r" t="t"/>
              <a:pathLst>
                <a:path extrusionOk="0" fill="none" h="3873" w="7503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7" name="Google Shape;707;p41"/>
          <p:cNvGrpSpPr/>
          <p:nvPr/>
        </p:nvGrpSpPr>
        <p:grpSpPr>
          <a:xfrm>
            <a:off x="4515283" y="3215308"/>
            <a:ext cx="343762" cy="249485"/>
            <a:chOff x="3932350" y="3714775"/>
            <a:chExt cx="439650" cy="319075"/>
          </a:xfrm>
        </p:grpSpPr>
        <p:sp>
          <p:nvSpPr>
            <p:cNvPr id="708" name="Google Shape;708;p41"/>
            <p:cNvSpPr/>
            <p:nvPr/>
          </p:nvSpPr>
          <p:spPr>
            <a:xfrm>
              <a:off x="3932350" y="3714775"/>
              <a:ext cx="439650" cy="319075"/>
            </a:xfrm>
            <a:custGeom>
              <a:rect b="b" l="l" r="r" t="t"/>
              <a:pathLst>
                <a:path extrusionOk="0" fill="none" h="12763" w="17586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41"/>
            <p:cNvSpPr/>
            <p:nvPr/>
          </p:nvSpPr>
          <p:spPr>
            <a:xfrm>
              <a:off x="39701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41"/>
            <p:cNvSpPr/>
            <p:nvPr/>
          </p:nvSpPr>
          <p:spPr>
            <a:xfrm>
              <a:off x="42788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41"/>
            <p:cNvSpPr/>
            <p:nvPr/>
          </p:nvSpPr>
          <p:spPr>
            <a:xfrm>
              <a:off x="4073000" y="3716600"/>
              <a:ext cx="77350" cy="278900"/>
            </a:xfrm>
            <a:custGeom>
              <a:rect b="b" l="l" r="r" t="t"/>
              <a:pathLst>
                <a:path extrusionOk="0" fill="none" h="11156" w="3094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41"/>
            <p:cNvSpPr/>
            <p:nvPr/>
          </p:nvSpPr>
          <p:spPr>
            <a:xfrm>
              <a:off x="4175900" y="3787250"/>
              <a:ext cx="77350" cy="208250"/>
            </a:xfrm>
            <a:custGeom>
              <a:rect b="b" l="l" r="r" t="t"/>
              <a:pathLst>
                <a:path extrusionOk="0" fill="none" h="8330" w="3094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3" name="Google Shape;713;p41"/>
          <p:cNvGrpSpPr/>
          <p:nvPr/>
        </p:nvGrpSpPr>
        <p:grpSpPr>
          <a:xfrm>
            <a:off x="5040876" y="3215308"/>
            <a:ext cx="343743" cy="249485"/>
            <a:chOff x="4604550" y="3714775"/>
            <a:chExt cx="439625" cy="319075"/>
          </a:xfrm>
        </p:grpSpPr>
        <p:sp>
          <p:nvSpPr>
            <p:cNvPr id="714" name="Google Shape;714;p41"/>
            <p:cNvSpPr/>
            <p:nvPr/>
          </p:nvSpPr>
          <p:spPr>
            <a:xfrm>
              <a:off x="4604550" y="3714775"/>
              <a:ext cx="439625" cy="319075"/>
            </a:xfrm>
            <a:custGeom>
              <a:rect b="b" l="l" r="r" t="t"/>
              <a:pathLst>
                <a:path extrusionOk="0" fill="none" h="12763" w="17585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41"/>
            <p:cNvSpPr/>
            <p:nvPr/>
          </p:nvSpPr>
          <p:spPr>
            <a:xfrm>
              <a:off x="4647175" y="3761675"/>
              <a:ext cx="354400" cy="213725"/>
            </a:xfrm>
            <a:custGeom>
              <a:rect b="b" l="l" r="r" t="t"/>
              <a:pathLst>
                <a:path extrusionOk="0" fill="none" h="8549" w="14176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6" name="Google Shape;716;p41"/>
          <p:cNvGrpSpPr/>
          <p:nvPr/>
        </p:nvGrpSpPr>
        <p:grpSpPr>
          <a:xfrm>
            <a:off x="5578843" y="3189603"/>
            <a:ext cx="328515" cy="291864"/>
            <a:chOff x="5292575" y="3681900"/>
            <a:chExt cx="420150" cy="373275"/>
          </a:xfrm>
        </p:grpSpPr>
        <p:sp>
          <p:nvSpPr>
            <p:cNvPr id="717" name="Google Shape;717;p41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41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41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41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41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41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41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4" name="Google Shape;724;p41"/>
          <p:cNvGrpSpPr/>
          <p:nvPr/>
        </p:nvGrpSpPr>
        <p:grpSpPr>
          <a:xfrm>
            <a:off x="6085866" y="3152463"/>
            <a:ext cx="365656" cy="365656"/>
            <a:chOff x="5941025" y="3634400"/>
            <a:chExt cx="467650" cy="467650"/>
          </a:xfrm>
        </p:grpSpPr>
        <p:sp>
          <p:nvSpPr>
            <p:cNvPr id="725" name="Google Shape;725;p41"/>
            <p:cNvSpPr/>
            <p:nvPr/>
          </p:nvSpPr>
          <p:spPr>
            <a:xfrm>
              <a:off x="5941025" y="3634400"/>
              <a:ext cx="467650" cy="467650"/>
            </a:xfrm>
            <a:custGeom>
              <a:rect b="b" l="l" r="r" t="t"/>
              <a:pathLst>
                <a:path extrusionOk="0" fill="none" h="18706" w="18706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41"/>
            <p:cNvSpPr/>
            <p:nvPr/>
          </p:nvSpPr>
          <p:spPr>
            <a:xfrm>
              <a:off x="6211975" y="3753150"/>
              <a:ext cx="19525" cy="18900"/>
            </a:xfrm>
            <a:custGeom>
              <a:rect b="b" l="l" r="r" t="t"/>
              <a:pathLst>
                <a:path extrusionOk="0" fill="none" h="756" w="781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41"/>
            <p:cNvSpPr/>
            <p:nvPr/>
          </p:nvSpPr>
          <p:spPr>
            <a:xfrm>
              <a:off x="5943475" y="3695900"/>
              <a:ext cx="177800" cy="351350"/>
            </a:xfrm>
            <a:custGeom>
              <a:rect b="b" l="l" r="r" t="t"/>
              <a:pathLst>
                <a:path extrusionOk="0" fill="none" h="14054" w="7112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41"/>
            <p:cNvSpPr/>
            <p:nvPr/>
          </p:nvSpPr>
          <p:spPr>
            <a:xfrm>
              <a:off x="6128575" y="3695900"/>
              <a:ext cx="86475" cy="47525"/>
            </a:xfrm>
            <a:custGeom>
              <a:rect b="b" l="l" r="r" t="t"/>
              <a:pathLst>
                <a:path extrusionOk="0" fill="none" h="1901" w="3459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41"/>
            <p:cNvSpPr/>
            <p:nvPr/>
          </p:nvSpPr>
          <p:spPr>
            <a:xfrm>
              <a:off x="6357500" y="3940075"/>
              <a:ext cx="18900" cy="34725"/>
            </a:xfrm>
            <a:custGeom>
              <a:rect b="b" l="l" r="r" t="t"/>
              <a:pathLst>
                <a:path extrusionOk="0" fill="none" h="1389" w="756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41"/>
            <p:cNvSpPr/>
            <p:nvPr/>
          </p:nvSpPr>
          <p:spPr>
            <a:xfrm>
              <a:off x="6202850" y="3720875"/>
              <a:ext cx="204000" cy="278875"/>
            </a:xfrm>
            <a:custGeom>
              <a:rect b="b" l="l" r="r" t="t"/>
              <a:pathLst>
                <a:path extrusionOk="0" fill="none" h="11155" w="816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1" name="Google Shape;731;p41"/>
          <p:cNvGrpSpPr/>
          <p:nvPr/>
        </p:nvGrpSpPr>
        <p:grpSpPr>
          <a:xfrm>
            <a:off x="6634799" y="3175802"/>
            <a:ext cx="318976" cy="318996"/>
            <a:chOff x="6643075" y="3664250"/>
            <a:chExt cx="407950" cy="407975"/>
          </a:xfrm>
        </p:grpSpPr>
        <p:sp>
          <p:nvSpPr>
            <p:cNvPr id="732" name="Google Shape;732;p41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41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4" name="Google Shape;734;p41"/>
          <p:cNvGrpSpPr/>
          <p:nvPr/>
        </p:nvGrpSpPr>
        <p:grpSpPr>
          <a:xfrm>
            <a:off x="1891148" y="3688064"/>
            <a:ext cx="345658" cy="345639"/>
            <a:chOff x="576250" y="4319400"/>
            <a:chExt cx="442075" cy="442050"/>
          </a:xfrm>
        </p:grpSpPr>
        <p:sp>
          <p:nvSpPr>
            <p:cNvPr id="735" name="Google Shape;735;p41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41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41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41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9" name="Google Shape;739;p41"/>
          <p:cNvSpPr/>
          <p:nvPr/>
        </p:nvSpPr>
        <p:spPr>
          <a:xfrm>
            <a:off x="2402535" y="3755487"/>
            <a:ext cx="374217" cy="211387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9525">
            <a:solidFill>
              <a:srgbClr val="7198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41"/>
          <p:cNvSpPr/>
          <p:nvPr/>
        </p:nvSpPr>
        <p:spPr>
          <a:xfrm>
            <a:off x="4533650" y="3702626"/>
            <a:ext cx="317080" cy="317100"/>
          </a:xfrm>
          <a:custGeom>
            <a:rect b="b" l="l" r="r" t="t"/>
            <a:pathLst>
              <a:path extrusionOk="0" fill="none" h="16222" w="16221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cap="rnd" cmpd="sng" w="9525">
            <a:solidFill>
              <a:srgbClr val="7198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41"/>
          <p:cNvSpPr/>
          <p:nvPr/>
        </p:nvSpPr>
        <p:spPr>
          <a:xfrm>
            <a:off x="4008011" y="3722625"/>
            <a:ext cx="317080" cy="277105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9525">
            <a:solidFill>
              <a:srgbClr val="7198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41"/>
          <p:cNvSpPr/>
          <p:nvPr/>
        </p:nvSpPr>
        <p:spPr>
          <a:xfrm>
            <a:off x="5057861" y="3701199"/>
            <a:ext cx="319934" cy="319953"/>
          </a:xfrm>
          <a:custGeom>
            <a:rect b="b" l="l" r="r" t="t"/>
            <a:pathLst>
              <a:path extrusionOk="0" fill="none" h="16368" w="16367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cap="rnd" cmpd="sng" w="9525">
            <a:solidFill>
              <a:srgbClr val="7198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3" name="Google Shape;743;p41"/>
          <p:cNvGrpSpPr/>
          <p:nvPr/>
        </p:nvGrpSpPr>
        <p:grpSpPr>
          <a:xfrm>
            <a:off x="5559803" y="3705677"/>
            <a:ext cx="366594" cy="302810"/>
            <a:chOff x="5268225" y="4341925"/>
            <a:chExt cx="468850" cy="387275"/>
          </a:xfrm>
        </p:grpSpPr>
        <p:sp>
          <p:nvSpPr>
            <p:cNvPr id="744" name="Google Shape;744;p41"/>
            <p:cNvSpPr/>
            <p:nvPr/>
          </p:nvSpPr>
          <p:spPr>
            <a:xfrm>
              <a:off x="5652425" y="4676800"/>
              <a:ext cx="65775" cy="52400"/>
            </a:xfrm>
            <a:custGeom>
              <a:rect b="b" l="l" r="r" t="t"/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41"/>
            <p:cNvSpPr/>
            <p:nvPr/>
          </p:nvSpPr>
          <p:spPr>
            <a:xfrm>
              <a:off x="5287100" y="4676800"/>
              <a:ext cx="65775" cy="52400"/>
            </a:xfrm>
            <a:custGeom>
              <a:rect b="b" l="l" r="r" t="t"/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41"/>
            <p:cNvSpPr/>
            <p:nvPr/>
          </p:nvSpPr>
          <p:spPr>
            <a:xfrm>
              <a:off x="5268225" y="4341925"/>
              <a:ext cx="468850" cy="333075"/>
            </a:xfrm>
            <a:custGeom>
              <a:rect b="b" l="l" r="r" t="t"/>
              <a:pathLst>
                <a:path extrusionOk="0" fill="none" h="13323" w="18754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41"/>
            <p:cNvSpPr/>
            <p:nvPr/>
          </p:nvSpPr>
          <p:spPr>
            <a:xfrm>
              <a:off x="5351025" y="4375400"/>
              <a:ext cx="303250" cy="149825"/>
            </a:xfrm>
            <a:custGeom>
              <a:rect b="b" l="l" r="r" t="t"/>
              <a:pathLst>
                <a:path extrusionOk="0" fill="none" h="5993" w="1213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41"/>
            <p:cNvSpPr/>
            <p:nvPr/>
          </p:nvSpPr>
          <p:spPr>
            <a:xfrm>
              <a:off x="5326675" y="4569025"/>
              <a:ext cx="81000" cy="65175"/>
            </a:xfrm>
            <a:custGeom>
              <a:rect b="b" l="l" r="r" t="t"/>
              <a:pathLst>
                <a:path extrusionOk="0" fill="none" h="2607" w="324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41"/>
            <p:cNvSpPr/>
            <p:nvPr/>
          </p:nvSpPr>
          <p:spPr>
            <a:xfrm>
              <a:off x="5447225" y="4615925"/>
              <a:ext cx="110850" cy="25"/>
            </a:xfrm>
            <a:custGeom>
              <a:rect b="b" l="l" r="r" t="t"/>
              <a:pathLst>
                <a:path extrusionOk="0" fill="none" h="1" w="4434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41"/>
            <p:cNvSpPr/>
            <p:nvPr/>
          </p:nvSpPr>
          <p:spPr>
            <a:xfrm>
              <a:off x="5439925" y="4589125"/>
              <a:ext cx="125450" cy="25"/>
            </a:xfrm>
            <a:custGeom>
              <a:rect b="b" l="l" r="r" t="t"/>
              <a:pathLst>
                <a:path extrusionOk="0" fill="none" h="1" w="5018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41"/>
            <p:cNvSpPr/>
            <p:nvPr/>
          </p:nvSpPr>
          <p:spPr>
            <a:xfrm>
              <a:off x="5597625" y="4569025"/>
              <a:ext cx="81000" cy="65175"/>
            </a:xfrm>
            <a:custGeom>
              <a:rect b="b" l="l" r="r" t="t"/>
              <a:pathLst>
                <a:path extrusionOk="0" fill="none" h="2607" w="324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2" name="Google Shape;752;p41"/>
          <p:cNvGrpSpPr/>
          <p:nvPr/>
        </p:nvGrpSpPr>
        <p:grpSpPr>
          <a:xfrm>
            <a:off x="6103967" y="3696157"/>
            <a:ext cx="329454" cy="329454"/>
            <a:chOff x="5964175" y="4329750"/>
            <a:chExt cx="421350" cy="421350"/>
          </a:xfrm>
        </p:grpSpPr>
        <p:sp>
          <p:nvSpPr>
            <p:cNvPr id="753" name="Google Shape;753;p41"/>
            <p:cNvSpPr/>
            <p:nvPr/>
          </p:nvSpPr>
          <p:spPr>
            <a:xfrm>
              <a:off x="5964175" y="4329750"/>
              <a:ext cx="421350" cy="421350"/>
            </a:xfrm>
            <a:custGeom>
              <a:rect b="b" l="l" r="r" t="t"/>
              <a:pathLst>
                <a:path extrusionOk="0" fill="none" h="16854" w="16854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41"/>
            <p:cNvSpPr/>
            <p:nvPr/>
          </p:nvSpPr>
          <p:spPr>
            <a:xfrm>
              <a:off x="6322800" y="4360800"/>
              <a:ext cx="31675" cy="30475"/>
            </a:xfrm>
            <a:custGeom>
              <a:rect b="b" l="l" r="r" t="t"/>
              <a:pathLst>
                <a:path extrusionOk="0" fill="none" h="1219" w="1267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5" name="Google Shape;755;p41"/>
          <p:cNvGrpSpPr/>
          <p:nvPr/>
        </p:nvGrpSpPr>
        <p:grpSpPr>
          <a:xfrm>
            <a:off x="2416253" y="4221750"/>
            <a:ext cx="346616" cy="335181"/>
            <a:chOff x="1247825" y="5001950"/>
            <a:chExt cx="443300" cy="428675"/>
          </a:xfrm>
        </p:grpSpPr>
        <p:sp>
          <p:nvSpPr>
            <p:cNvPr id="756" name="Google Shape;756;p41"/>
            <p:cNvSpPr/>
            <p:nvPr/>
          </p:nvSpPr>
          <p:spPr>
            <a:xfrm>
              <a:off x="1247825" y="5168175"/>
              <a:ext cx="373875" cy="221650"/>
            </a:xfrm>
            <a:custGeom>
              <a:rect b="b" l="l" r="r" t="t"/>
              <a:pathLst>
                <a:path extrusionOk="0" fill="none" h="8866" w="14955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41"/>
            <p:cNvSpPr/>
            <p:nvPr/>
          </p:nvSpPr>
          <p:spPr>
            <a:xfrm>
              <a:off x="1275850" y="5209575"/>
              <a:ext cx="60900" cy="87075"/>
            </a:xfrm>
            <a:custGeom>
              <a:rect b="b" l="l" r="r" t="t"/>
              <a:pathLst>
                <a:path extrusionOk="0" fill="none" h="3483" w="2436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41"/>
            <p:cNvSpPr/>
            <p:nvPr/>
          </p:nvSpPr>
          <p:spPr>
            <a:xfrm>
              <a:off x="1247825" y="5391625"/>
              <a:ext cx="443300" cy="39000"/>
            </a:xfrm>
            <a:custGeom>
              <a:rect b="b" l="l" r="r" t="t"/>
              <a:pathLst>
                <a:path extrusionOk="0" fill="none" h="1560" w="17732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41"/>
            <p:cNvSpPr/>
            <p:nvPr/>
          </p:nvSpPr>
          <p:spPr>
            <a:xfrm>
              <a:off x="14548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41"/>
            <p:cNvSpPr/>
            <p:nvPr/>
          </p:nvSpPr>
          <p:spPr>
            <a:xfrm>
              <a:off x="1411025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41"/>
            <p:cNvSpPr/>
            <p:nvPr/>
          </p:nvSpPr>
          <p:spPr>
            <a:xfrm>
              <a:off x="1498700" y="5001950"/>
              <a:ext cx="16450" cy="114475"/>
            </a:xfrm>
            <a:custGeom>
              <a:rect b="b" l="l" r="r" t="t"/>
              <a:pathLst>
                <a:path extrusionOk="0" fill="none" h="4579" w="658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2" name="Google Shape;762;p41"/>
          <p:cNvGrpSpPr/>
          <p:nvPr/>
        </p:nvGrpSpPr>
        <p:grpSpPr>
          <a:xfrm>
            <a:off x="2972790" y="4205076"/>
            <a:ext cx="284729" cy="362802"/>
            <a:chOff x="1959600" y="4980625"/>
            <a:chExt cx="364150" cy="464000"/>
          </a:xfrm>
        </p:grpSpPr>
        <p:sp>
          <p:nvSpPr>
            <p:cNvPr id="763" name="Google Shape;763;p41"/>
            <p:cNvSpPr/>
            <p:nvPr/>
          </p:nvSpPr>
          <p:spPr>
            <a:xfrm>
              <a:off x="1959600" y="4980625"/>
              <a:ext cx="364150" cy="239325"/>
            </a:xfrm>
            <a:custGeom>
              <a:rect b="b" l="l" r="r" t="t"/>
              <a:pathLst>
                <a:path extrusionOk="0" fill="none" h="9573" w="14566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41"/>
            <p:cNvSpPr/>
            <p:nvPr/>
          </p:nvSpPr>
          <p:spPr>
            <a:xfrm>
              <a:off x="2053375" y="5121275"/>
              <a:ext cx="176600" cy="25"/>
            </a:xfrm>
            <a:custGeom>
              <a:rect b="b" l="l" r="r" t="t"/>
              <a:pathLst>
                <a:path extrusionOk="0" fill="none" h="1" w="7064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41"/>
            <p:cNvSpPr/>
            <p:nvPr/>
          </p:nvSpPr>
          <p:spPr>
            <a:xfrm>
              <a:off x="2104525" y="5121275"/>
              <a:ext cx="74300" cy="323350"/>
            </a:xfrm>
            <a:custGeom>
              <a:rect b="b" l="l" r="r" t="t"/>
              <a:pathLst>
                <a:path extrusionOk="0" fill="none" h="12934" w="2972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41"/>
            <p:cNvSpPr/>
            <p:nvPr/>
          </p:nvSpPr>
          <p:spPr>
            <a:xfrm>
              <a:off x="2166625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41"/>
            <p:cNvSpPr/>
            <p:nvPr/>
          </p:nvSpPr>
          <p:spPr>
            <a:xfrm>
              <a:off x="2031450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41"/>
            <p:cNvSpPr/>
            <p:nvPr/>
          </p:nvSpPr>
          <p:spPr>
            <a:xfrm>
              <a:off x="19791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41"/>
            <p:cNvSpPr/>
            <p:nvPr/>
          </p:nvSpPr>
          <p:spPr>
            <a:xfrm>
              <a:off x="21788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0" name="Google Shape;770;p41"/>
          <p:cNvGrpSpPr/>
          <p:nvPr/>
        </p:nvGrpSpPr>
        <p:grpSpPr>
          <a:xfrm>
            <a:off x="3477447" y="4218896"/>
            <a:ext cx="326600" cy="335650"/>
            <a:chOff x="2605025" y="4998300"/>
            <a:chExt cx="417700" cy="429275"/>
          </a:xfrm>
        </p:grpSpPr>
        <p:sp>
          <p:nvSpPr>
            <p:cNvPr id="771" name="Google Shape;771;p41"/>
            <p:cNvSpPr/>
            <p:nvPr/>
          </p:nvSpPr>
          <p:spPr>
            <a:xfrm>
              <a:off x="2819350" y="5216875"/>
              <a:ext cx="202150" cy="210700"/>
            </a:xfrm>
            <a:custGeom>
              <a:rect b="b" l="l" r="r" t="t"/>
              <a:pathLst>
                <a:path extrusionOk="0" fill="none" h="8428" w="8086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41"/>
            <p:cNvSpPr/>
            <p:nvPr/>
          </p:nvSpPr>
          <p:spPr>
            <a:xfrm>
              <a:off x="2606225" y="4998300"/>
              <a:ext cx="203400" cy="207650"/>
            </a:xfrm>
            <a:custGeom>
              <a:rect b="b" l="l" r="r" t="t"/>
              <a:pathLst>
                <a:path extrusionOk="0" fill="none" h="8306" w="8136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41"/>
            <p:cNvSpPr/>
            <p:nvPr/>
          </p:nvSpPr>
          <p:spPr>
            <a:xfrm>
              <a:off x="2605025" y="5003775"/>
              <a:ext cx="417700" cy="417700"/>
            </a:xfrm>
            <a:custGeom>
              <a:rect b="b" l="l" r="r" t="t"/>
              <a:pathLst>
                <a:path extrusionOk="0" fill="none" h="16708" w="16708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4" name="Google Shape;774;p41"/>
          <p:cNvGrpSpPr/>
          <p:nvPr/>
        </p:nvGrpSpPr>
        <p:grpSpPr>
          <a:xfrm>
            <a:off x="3971139" y="4221750"/>
            <a:ext cx="390403" cy="325173"/>
            <a:chOff x="3236425" y="5001950"/>
            <a:chExt cx="499300" cy="415875"/>
          </a:xfrm>
        </p:grpSpPr>
        <p:sp>
          <p:nvSpPr>
            <p:cNvPr id="775" name="Google Shape;775;p41"/>
            <p:cNvSpPr/>
            <p:nvPr/>
          </p:nvSpPr>
          <p:spPr>
            <a:xfrm>
              <a:off x="3236425" y="5309425"/>
              <a:ext cx="499300" cy="108400"/>
            </a:xfrm>
            <a:custGeom>
              <a:rect b="b" l="l" r="r" t="t"/>
              <a:pathLst>
                <a:path extrusionOk="0" fill="none" h="4336" w="19972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41"/>
            <p:cNvSpPr/>
            <p:nvPr/>
          </p:nvSpPr>
          <p:spPr>
            <a:xfrm>
              <a:off x="3294875" y="5330725"/>
              <a:ext cx="382400" cy="25"/>
            </a:xfrm>
            <a:custGeom>
              <a:rect b="b" l="l" r="r" t="t"/>
              <a:pathLst>
                <a:path extrusionOk="0" fill="none" h="1" w="15296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41"/>
            <p:cNvSpPr/>
            <p:nvPr/>
          </p:nvSpPr>
          <p:spPr>
            <a:xfrm>
              <a:off x="3280250" y="5162675"/>
              <a:ext cx="411625" cy="140075"/>
            </a:xfrm>
            <a:custGeom>
              <a:rect b="b" l="l" r="r" t="t"/>
              <a:pathLst>
                <a:path extrusionOk="0" fill="none" h="5603" w="16465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41"/>
            <p:cNvSpPr/>
            <p:nvPr/>
          </p:nvSpPr>
          <p:spPr>
            <a:xfrm>
              <a:off x="34714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41"/>
            <p:cNvSpPr/>
            <p:nvPr/>
          </p:nvSpPr>
          <p:spPr>
            <a:xfrm>
              <a:off x="342760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41"/>
            <p:cNvSpPr/>
            <p:nvPr/>
          </p:nvSpPr>
          <p:spPr>
            <a:xfrm>
              <a:off x="3515275" y="5001950"/>
              <a:ext cx="16475" cy="114475"/>
            </a:xfrm>
            <a:custGeom>
              <a:rect b="b" l="l" r="r" t="t"/>
              <a:pathLst>
                <a:path extrusionOk="0" fill="none" h="4579" w="659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1" name="Google Shape;781;p41"/>
          <p:cNvGrpSpPr/>
          <p:nvPr/>
        </p:nvGrpSpPr>
        <p:grpSpPr>
          <a:xfrm>
            <a:off x="4543372" y="4205076"/>
            <a:ext cx="297102" cy="353751"/>
            <a:chOff x="3968275" y="4980625"/>
            <a:chExt cx="379975" cy="452425"/>
          </a:xfrm>
        </p:grpSpPr>
        <p:sp>
          <p:nvSpPr>
            <p:cNvPr id="782" name="Google Shape;782;p41"/>
            <p:cNvSpPr/>
            <p:nvPr/>
          </p:nvSpPr>
          <p:spPr>
            <a:xfrm>
              <a:off x="4168000" y="4980625"/>
              <a:ext cx="85875" cy="102325"/>
            </a:xfrm>
            <a:custGeom>
              <a:rect b="b" l="l" r="r" t="t"/>
              <a:pathLst>
                <a:path extrusionOk="0" fill="none" h="4093" w="3435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41"/>
            <p:cNvSpPr/>
            <p:nvPr/>
          </p:nvSpPr>
          <p:spPr>
            <a:xfrm>
              <a:off x="3968275" y="5043350"/>
              <a:ext cx="379975" cy="389700"/>
            </a:xfrm>
            <a:custGeom>
              <a:rect b="b" l="l" r="r" t="t"/>
              <a:pathLst>
                <a:path extrusionOk="0" fill="none" h="15588" w="15199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41"/>
            <p:cNvSpPr/>
            <p:nvPr/>
          </p:nvSpPr>
          <p:spPr>
            <a:xfrm>
              <a:off x="4031000" y="5150500"/>
              <a:ext cx="54200" cy="61525"/>
            </a:xfrm>
            <a:custGeom>
              <a:rect b="b" l="l" r="r" t="t"/>
              <a:pathLst>
                <a:path extrusionOk="0" fill="none" h="2461" w="2168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5" name="Google Shape;785;p41"/>
          <p:cNvGrpSpPr/>
          <p:nvPr/>
        </p:nvGrpSpPr>
        <p:grpSpPr>
          <a:xfrm>
            <a:off x="6083481" y="4284107"/>
            <a:ext cx="376133" cy="204741"/>
            <a:chOff x="5937975" y="5081700"/>
            <a:chExt cx="481050" cy="261850"/>
          </a:xfrm>
        </p:grpSpPr>
        <p:sp>
          <p:nvSpPr>
            <p:cNvPr id="786" name="Google Shape;786;p41"/>
            <p:cNvSpPr/>
            <p:nvPr/>
          </p:nvSpPr>
          <p:spPr>
            <a:xfrm>
              <a:off x="6104200" y="5081700"/>
              <a:ext cx="314825" cy="215575"/>
            </a:xfrm>
            <a:custGeom>
              <a:rect b="b" l="l" r="r" t="t"/>
              <a:pathLst>
                <a:path extrusionOk="0" fill="none" h="8623" w="12593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41"/>
            <p:cNvSpPr/>
            <p:nvPr/>
          </p:nvSpPr>
          <p:spPr>
            <a:xfrm>
              <a:off x="5937975" y="5210175"/>
              <a:ext cx="333700" cy="133375"/>
            </a:xfrm>
            <a:custGeom>
              <a:rect b="b" l="l" r="r" t="t"/>
              <a:pathLst>
                <a:path extrusionOk="0" fill="none" h="5335" w="13348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41"/>
            <p:cNvSpPr/>
            <p:nvPr/>
          </p:nvSpPr>
          <p:spPr>
            <a:xfrm>
              <a:off x="6352025" y="5109100"/>
              <a:ext cx="19500" cy="18900"/>
            </a:xfrm>
            <a:custGeom>
              <a:rect b="b" l="l" r="r" t="t"/>
              <a:pathLst>
                <a:path extrusionOk="0" h="756" w="78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9" name="Google Shape;789;p41"/>
          <p:cNvGrpSpPr/>
          <p:nvPr/>
        </p:nvGrpSpPr>
        <p:grpSpPr>
          <a:xfrm>
            <a:off x="6658588" y="4244601"/>
            <a:ext cx="269951" cy="310414"/>
            <a:chOff x="6673500" y="5031175"/>
            <a:chExt cx="345250" cy="397000"/>
          </a:xfrm>
        </p:grpSpPr>
        <p:sp>
          <p:nvSpPr>
            <p:cNvPr id="790" name="Google Shape;790;p41"/>
            <p:cNvSpPr/>
            <p:nvPr/>
          </p:nvSpPr>
          <p:spPr>
            <a:xfrm>
              <a:off x="6731950" y="5031175"/>
              <a:ext cx="105375" cy="147375"/>
            </a:xfrm>
            <a:custGeom>
              <a:rect b="b" l="l" r="r" t="t"/>
              <a:pathLst>
                <a:path extrusionOk="0" fill="none" h="5895" w="4215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41"/>
            <p:cNvSpPr/>
            <p:nvPr/>
          </p:nvSpPr>
          <p:spPr>
            <a:xfrm>
              <a:off x="6673500" y="5146850"/>
              <a:ext cx="84050" cy="116925"/>
            </a:xfrm>
            <a:custGeom>
              <a:rect b="b" l="l" r="r" t="t"/>
              <a:pathLst>
                <a:path extrusionOk="0" fill="none" h="4677" w="3362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41"/>
            <p:cNvSpPr/>
            <p:nvPr/>
          </p:nvSpPr>
          <p:spPr>
            <a:xfrm>
              <a:off x="6859225" y="5033600"/>
              <a:ext cx="105350" cy="144950"/>
            </a:xfrm>
            <a:custGeom>
              <a:rect b="b" l="l" r="r" t="t"/>
              <a:pathLst>
                <a:path extrusionOk="0" fill="none" h="5798" w="4214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41"/>
            <p:cNvSpPr/>
            <p:nvPr/>
          </p:nvSpPr>
          <p:spPr>
            <a:xfrm>
              <a:off x="6931675" y="5150500"/>
              <a:ext cx="87075" cy="115725"/>
            </a:xfrm>
            <a:custGeom>
              <a:rect b="b" l="l" r="r" t="t"/>
              <a:pathLst>
                <a:path extrusionOk="0" fill="none" h="4629" w="3483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41"/>
            <p:cNvSpPr/>
            <p:nvPr/>
          </p:nvSpPr>
          <p:spPr>
            <a:xfrm>
              <a:off x="6715525" y="5180350"/>
              <a:ext cx="263050" cy="247825"/>
            </a:xfrm>
            <a:custGeom>
              <a:rect b="b" l="l" r="r" t="t"/>
              <a:pathLst>
                <a:path extrusionOk="0" fill="none" h="9913" w="10522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5" name="Google Shape;795;p41"/>
          <p:cNvGrpSpPr/>
          <p:nvPr/>
        </p:nvGrpSpPr>
        <p:grpSpPr>
          <a:xfrm>
            <a:off x="4511491" y="546410"/>
            <a:ext cx="360886" cy="321850"/>
            <a:chOff x="3927500" y="301425"/>
            <a:chExt cx="461550" cy="411625"/>
          </a:xfrm>
        </p:grpSpPr>
        <p:sp>
          <p:nvSpPr>
            <p:cNvPr id="796" name="Google Shape;796;p41"/>
            <p:cNvSpPr/>
            <p:nvPr/>
          </p:nvSpPr>
          <p:spPr>
            <a:xfrm>
              <a:off x="4080925" y="302050"/>
              <a:ext cx="154075" cy="411000"/>
            </a:xfrm>
            <a:custGeom>
              <a:rect b="b" l="l" r="r" t="t"/>
              <a:pathLst>
                <a:path extrusionOk="0" fill="none" h="16440" w="6163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41"/>
            <p:cNvSpPr/>
            <p:nvPr/>
          </p:nvSpPr>
          <p:spPr>
            <a:xfrm>
              <a:off x="3927500" y="301425"/>
              <a:ext cx="153450" cy="406150"/>
            </a:xfrm>
            <a:custGeom>
              <a:rect b="b" l="l" r="r" t="t"/>
              <a:pathLst>
                <a:path extrusionOk="0" fill="none" h="16246" w="6138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41"/>
            <p:cNvSpPr/>
            <p:nvPr/>
          </p:nvSpPr>
          <p:spPr>
            <a:xfrm>
              <a:off x="4234975" y="306925"/>
              <a:ext cx="154075" cy="405525"/>
            </a:xfrm>
            <a:custGeom>
              <a:rect b="b" l="l" r="r" t="t"/>
              <a:pathLst>
                <a:path extrusionOk="0" fill="none" h="16221" w="6163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41"/>
            <p:cNvSpPr/>
            <p:nvPr/>
          </p:nvSpPr>
          <p:spPr>
            <a:xfrm>
              <a:off x="4295850" y="442075"/>
              <a:ext cx="46300" cy="26225"/>
            </a:xfrm>
            <a:custGeom>
              <a:rect b="b" l="l" r="r" t="t"/>
              <a:pathLst>
                <a:path extrusionOk="0" fill="none" h="1049" w="1852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41"/>
            <p:cNvSpPr/>
            <p:nvPr/>
          </p:nvSpPr>
          <p:spPr>
            <a:xfrm>
              <a:off x="4296475" y="415900"/>
              <a:ext cx="45075" cy="78575"/>
            </a:xfrm>
            <a:custGeom>
              <a:rect b="b" l="l" r="r" t="t"/>
              <a:pathLst>
                <a:path extrusionOk="0" fill="none" h="3143" w="1803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41"/>
            <p:cNvSpPr/>
            <p:nvPr/>
          </p:nvSpPr>
          <p:spPr>
            <a:xfrm>
              <a:off x="3968275" y="590050"/>
              <a:ext cx="25" cy="6100"/>
            </a:xfrm>
            <a:custGeom>
              <a:rect b="b" l="l" r="r" t="t"/>
              <a:pathLst>
                <a:path extrusionOk="0" fill="none" h="244" w="1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41"/>
            <p:cNvSpPr/>
            <p:nvPr/>
          </p:nvSpPr>
          <p:spPr>
            <a:xfrm>
              <a:off x="3970725" y="558375"/>
              <a:ext cx="1850" cy="12200"/>
            </a:xfrm>
            <a:custGeom>
              <a:rect b="b" l="l" r="r" t="t"/>
              <a:pathLst>
                <a:path extrusionOk="0" fill="none" h="488" w="74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41"/>
            <p:cNvSpPr/>
            <p:nvPr/>
          </p:nvSpPr>
          <p:spPr>
            <a:xfrm>
              <a:off x="3976200" y="527325"/>
              <a:ext cx="3675" cy="12200"/>
            </a:xfrm>
            <a:custGeom>
              <a:rect b="b" l="l" r="r" t="t"/>
              <a:pathLst>
                <a:path extrusionOk="0" fill="none" h="488" w="147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41"/>
            <p:cNvSpPr/>
            <p:nvPr/>
          </p:nvSpPr>
          <p:spPr>
            <a:xfrm>
              <a:off x="3985950" y="498100"/>
              <a:ext cx="4875" cy="10975"/>
            </a:xfrm>
            <a:custGeom>
              <a:rect b="b" l="l" r="r" t="t"/>
              <a:pathLst>
                <a:path extrusionOk="0" fill="none" h="439" w="195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41"/>
            <p:cNvSpPr/>
            <p:nvPr/>
          </p:nvSpPr>
          <p:spPr>
            <a:xfrm>
              <a:off x="4000550" y="471300"/>
              <a:ext cx="7325" cy="9775"/>
            </a:xfrm>
            <a:custGeom>
              <a:rect b="b" l="l" r="r" t="t"/>
              <a:pathLst>
                <a:path extrusionOk="0" fill="none" h="391" w="293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41"/>
            <p:cNvSpPr/>
            <p:nvPr/>
          </p:nvSpPr>
          <p:spPr>
            <a:xfrm>
              <a:off x="4021250" y="450600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41"/>
            <p:cNvSpPr/>
            <p:nvPr/>
          </p:nvSpPr>
          <p:spPr>
            <a:xfrm>
              <a:off x="4049250" y="440250"/>
              <a:ext cx="11600" cy="2475"/>
            </a:xfrm>
            <a:custGeom>
              <a:rect b="b" l="l" r="r" t="t"/>
              <a:pathLst>
                <a:path extrusionOk="0" fill="none" h="99" w="464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41"/>
            <p:cNvSpPr/>
            <p:nvPr/>
          </p:nvSpPr>
          <p:spPr>
            <a:xfrm>
              <a:off x="4080325" y="439650"/>
              <a:ext cx="12200" cy="1850"/>
            </a:xfrm>
            <a:custGeom>
              <a:rect b="b" l="l" r="r" t="t"/>
              <a:pathLst>
                <a:path extrusionOk="0" fill="none" h="74" w="488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41"/>
            <p:cNvSpPr/>
            <p:nvPr/>
          </p:nvSpPr>
          <p:spPr>
            <a:xfrm>
              <a:off x="4110150" y="450000"/>
              <a:ext cx="9150" cy="7950"/>
            </a:xfrm>
            <a:custGeom>
              <a:rect b="b" l="l" r="r" t="t"/>
              <a:pathLst>
                <a:path extrusionOk="0" fill="none" h="318" w="366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41"/>
            <p:cNvSpPr/>
            <p:nvPr/>
          </p:nvSpPr>
          <p:spPr>
            <a:xfrm>
              <a:off x="4130250" y="473750"/>
              <a:ext cx="4900" cy="10975"/>
            </a:xfrm>
            <a:custGeom>
              <a:rect b="b" l="l" r="r" t="t"/>
              <a:pathLst>
                <a:path extrusionOk="0" fill="none" h="439" w="196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41"/>
            <p:cNvSpPr/>
            <p:nvPr/>
          </p:nvSpPr>
          <p:spPr>
            <a:xfrm>
              <a:off x="4141800" y="502975"/>
              <a:ext cx="3700" cy="11600"/>
            </a:xfrm>
            <a:custGeom>
              <a:rect b="b" l="l" r="r" t="t"/>
              <a:pathLst>
                <a:path extrusionOk="0" fill="none" h="464" w="148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41"/>
            <p:cNvSpPr/>
            <p:nvPr/>
          </p:nvSpPr>
          <p:spPr>
            <a:xfrm>
              <a:off x="4150950" y="533425"/>
              <a:ext cx="3675" cy="11575"/>
            </a:xfrm>
            <a:custGeom>
              <a:rect b="b" l="l" r="r" t="t"/>
              <a:pathLst>
                <a:path extrusionOk="0" fill="none" h="463" w="147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41"/>
            <p:cNvSpPr/>
            <p:nvPr/>
          </p:nvSpPr>
          <p:spPr>
            <a:xfrm>
              <a:off x="4160675" y="563850"/>
              <a:ext cx="4900" cy="11000"/>
            </a:xfrm>
            <a:custGeom>
              <a:rect b="b" l="l" r="r" t="t"/>
              <a:pathLst>
                <a:path extrusionOk="0" fill="none" h="440" w="196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41"/>
            <p:cNvSpPr/>
            <p:nvPr/>
          </p:nvSpPr>
          <p:spPr>
            <a:xfrm>
              <a:off x="4175300" y="591875"/>
              <a:ext cx="7325" cy="9150"/>
            </a:xfrm>
            <a:custGeom>
              <a:rect b="b" l="l" r="r" t="t"/>
              <a:pathLst>
                <a:path extrusionOk="0" fill="none" h="366" w="293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41"/>
            <p:cNvSpPr/>
            <p:nvPr/>
          </p:nvSpPr>
          <p:spPr>
            <a:xfrm>
              <a:off x="4198425" y="613175"/>
              <a:ext cx="11000" cy="4900"/>
            </a:xfrm>
            <a:custGeom>
              <a:rect b="b" l="l" r="r" t="t"/>
              <a:pathLst>
                <a:path extrusionOk="0" fill="none" h="196" w="44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41"/>
            <p:cNvSpPr/>
            <p:nvPr/>
          </p:nvSpPr>
          <p:spPr>
            <a:xfrm>
              <a:off x="4228275" y="621100"/>
              <a:ext cx="12200" cy="625"/>
            </a:xfrm>
            <a:custGeom>
              <a:rect b="b" l="l" r="r" t="t"/>
              <a:pathLst>
                <a:path extrusionOk="0" fill="none" h="25" w="488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41"/>
            <p:cNvSpPr/>
            <p:nvPr/>
          </p:nvSpPr>
          <p:spPr>
            <a:xfrm>
              <a:off x="4259925" y="616225"/>
              <a:ext cx="11600" cy="3075"/>
            </a:xfrm>
            <a:custGeom>
              <a:rect b="b" l="l" r="r" t="t"/>
              <a:pathLst>
                <a:path extrusionOk="0" fill="none" h="123" w="464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41"/>
            <p:cNvSpPr/>
            <p:nvPr/>
          </p:nvSpPr>
          <p:spPr>
            <a:xfrm>
              <a:off x="4289775" y="602225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41"/>
            <p:cNvSpPr/>
            <p:nvPr/>
          </p:nvSpPr>
          <p:spPr>
            <a:xfrm>
              <a:off x="4313525" y="577875"/>
              <a:ext cx="6100" cy="10375"/>
            </a:xfrm>
            <a:custGeom>
              <a:rect b="b" l="l" r="r" t="t"/>
              <a:pathLst>
                <a:path extrusionOk="0" fill="none" h="415" w="244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41"/>
            <p:cNvSpPr/>
            <p:nvPr/>
          </p:nvSpPr>
          <p:spPr>
            <a:xfrm>
              <a:off x="4326300" y="547425"/>
              <a:ext cx="2450" cy="12200"/>
            </a:xfrm>
            <a:custGeom>
              <a:rect b="b" l="l" r="r" t="t"/>
              <a:pathLst>
                <a:path extrusionOk="0" fill="none" h="488" w="98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41"/>
            <p:cNvSpPr/>
            <p:nvPr/>
          </p:nvSpPr>
          <p:spPr>
            <a:xfrm>
              <a:off x="4329350" y="515750"/>
              <a:ext cx="625" cy="12200"/>
            </a:xfrm>
            <a:custGeom>
              <a:rect b="b" l="l" r="r" t="t"/>
              <a:pathLst>
                <a:path extrusionOk="0" fill="none" h="488" w="25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41"/>
            <p:cNvSpPr/>
            <p:nvPr/>
          </p:nvSpPr>
          <p:spPr>
            <a:xfrm>
              <a:off x="4325075" y="488975"/>
              <a:ext cx="1250" cy="6100"/>
            </a:xfrm>
            <a:custGeom>
              <a:rect b="b" l="l" r="r" t="t"/>
              <a:pathLst>
                <a:path extrusionOk="0" fill="none" h="244" w="5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3" name="Google Shape;823;p41"/>
          <p:cNvGrpSpPr/>
          <p:nvPr/>
        </p:nvGrpSpPr>
        <p:grpSpPr>
          <a:xfrm>
            <a:off x="6639549" y="552606"/>
            <a:ext cx="309476" cy="309476"/>
            <a:chOff x="6649150" y="309350"/>
            <a:chExt cx="395800" cy="395800"/>
          </a:xfrm>
        </p:grpSpPr>
        <p:sp>
          <p:nvSpPr>
            <p:cNvPr id="824" name="Google Shape;824;p41"/>
            <p:cNvSpPr/>
            <p:nvPr/>
          </p:nvSpPr>
          <p:spPr>
            <a:xfrm>
              <a:off x="6649150" y="309350"/>
              <a:ext cx="395800" cy="395800"/>
            </a:xfrm>
            <a:custGeom>
              <a:rect b="b" l="l" r="r" t="t"/>
              <a:pathLst>
                <a:path extrusionOk="0" fill="none" h="15832" w="15832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41"/>
            <p:cNvSpPr/>
            <p:nvPr/>
          </p:nvSpPr>
          <p:spPr>
            <a:xfrm>
              <a:off x="6673500" y="333700"/>
              <a:ext cx="347100" cy="347100"/>
            </a:xfrm>
            <a:custGeom>
              <a:rect b="b" l="l" r="r" t="t"/>
              <a:pathLst>
                <a:path extrusionOk="0" fill="none" h="13884" w="13884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41"/>
            <p:cNvSpPr/>
            <p:nvPr/>
          </p:nvSpPr>
          <p:spPr>
            <a:xfrm>
              <a:off x="6848850" y="397625"/>
              <a:ext cx="54825" cy="169300"/>
            </a:xfrm>
            <a:custGeom>
              <a:rect b="b" l="l" r="r" t="t"/>
              <a:pathLst>
                <a:path extrusionOk="0" fill="none" h="6772" w="2193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41"/>
            <p:cNvSpPr/>
            <p:nvPr/>
          </p:nvSpPr>
          <p:spPr>
            <a:xfrm>
              <a:off x="6847025" y="33370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41"/>
            <p:cNvSpPr/>
            <p:nvPr/>
          </p:nvSpPr>
          <p:spPr>
            <a:xfrm>
              <a:off x="6760575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41"/>
            <p:cNvSpPr/>
            <p:nvPr/>
          </p:nvSpPr>
          <p:spPr>
            <a:xfrm>
              <a:off x="6760575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41"/>
            <p:cNvSpPr/>
            <p:nvPr/>
          </p:nvSpPr>
          <p:spPr>
            <a:xfrm>
              <a:off x="6696650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41"/>
            <p:cNvSpPr/>
            <p:nvPr/>
          </p:nvSpPr>
          <p:spPr>
            <a:xfrm>
              <a:off x="6696650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41"/>
            <p:cNvSpPr/>
            <p:nvPr/>
          </p:nvSpPr>
          <p:spPr>
            <a:xfrm>
              <a:off x="667350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41"/>
            <p:cNvSpPr/>
            <p:nvPr/>
          </p:nvSpPr>
          <p:spPr>
            <a:xfrm>
              <a:off x="6696650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41"/>
            <p:cNvSpPr/>
            <p:nvPr/>
          </p:nvSpPr>
          <p:spPr>
            <a:xfrm>
              <a:off x="6696650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41"/>
            <p:cNvSpPr/>
            <p:nvPr/>
          </p:nvSpPr>
          <p:spPr>
            <a:xfrm>
              <a:off x="6760575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41"/>
            <p:cNvSpPr/>
            <p:nvPr/>
          </p:nvSpPr>
          <p:spPr>
            <a:xfrm>
              <a:off x="6760575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41"/>
            <p:cNvSpPr/>
            <p:nvPr/>
          </p:nvSpPr>
          <p:spPr>
            <a:xfrm>
              <a:off x="6847025" y="65155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41"/>
            <p:cNvSpPr/>
            <p:nvPr/>
          </p:nvSpPr>
          <p:spPr>
            <a:xfrm>
              <a:off x="6919500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41"/>
            <p:cNvSpPr/>
            <p:nvPr/>
          </p:nvSpPr>
          <p:spPr>
            <a:xfrm>
              <a:off x="6933500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41"/>
            <p:cNvSpPr/>
            <p:nvPr/>
          </p:nvSpPr>
          <p:spPr>
            <a:xfrm>
              <a:off x="6972475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41"/>
            <p:cNvSpPr/>
            <p:nvPr/>
          </p:nvSpPr>
          <p:spPr>
            <a:xfrm>
              <a:off x="6997425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41"/>
            <p:cNvSpPr/>
            <p:nvPr/>
          </p:nvSpPr>
          <p:spPr>
            <a:xfrm>
              <a:off x="699135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41"/>
            <p:cNvSpPr/>
            <p:nvPr/>
          </p:nvSpPr>
          <p:spPr>
            <a:xfrm>
              <a:off x="6972475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41"/>
            <p:cNvSpPr/>
            <p:nvPr/>
          </p:nvSpPr>
          <p:spPr>
            <a:xfrm>
              <a:off x="6997425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41"/>
            <p:cNvSpPr/>
            <p:nvPr/>
          </p:nvSpPr>
          <p:spPr>
            <a:xfrm>
              <a:off x="6919500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41"/>
            <p:cNvSpPr/>
            <p:nvPr/>
          </p:nvSpPr>
          <p:spPr>
            <a:xfrm>
              <a:off x="6933500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7" name="Google Shape;847;p41"/>
          <p:cNvGrpSpPr/>
          <p:nvPr/>
        </p:nvGrpSpPr>
        <p:grpSpPr>
          <a:xfrm>
            <a:off x="6111571" y="559741"/>
            <a:ext cx="314246" cy="297572"/>
            <a:chOff x="5973900" y="318475"/>
            <a:chExt cx="401900" cy="380575"/>
          </a:xfrm>
        </p:grpSpPr>
        <p:sp>
          <p:nvSpPr>
            <p:cNvPr id="848" name="Google Shape;848;p41"/>
            <p:cNvSpPr/>
            <p:nvPr/>
          </p:nvSpPr>
          <p:spPr>
            <a:xfrm>
              <a:off x="5973900" y="337975"/>
              <a:ext cx="401900" cy="67000"/>
            </a:xfrm>
            <a:custGeom>
              <a:rect b="b" l="l" r="r" t="t"/>
              <a:pathLst>
                <a:path extrusionOk="0" fill="none" h="2680" w="16076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41"/>
            <p:cNvSpPr/>
            <p:nvPr/>
          </p:nvSpPr>
          <p:spPr>
            <a:xfrm>
              <a:off x="6024450" y="348325"/>
              <a:ext cx="45075" cy="45075"/>
            </a:xfrm>
            <a:custGeom>
              <a:rect b="b" l="l" r="r" t="t"/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41"/>
            <p:cNvSpPr/>
            <p:nvPr/>
          </p:nvSpPr>
          <p:spPr>
            <a:xfrm>
              <a:off x="6280175" y="348325"/>
              <a:ext cx="45075" cy="45075"/>
            </a:xfrm>
            <a:custGeom>
              <a:rect b="b" l="l" r="r" t="t"/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41"/>
            <p:cNvSpPr/>
            <p:nvPr/>
          </p:nvSpPr>
          <p:spPr>
            <a:xfrm>
              <a:off x="5973900" y="667375"/>
              <a:ext cx="401900" cy="31675"/>
            </a:xfrm>
            <a:custGeom>
              <a:rect b="b" l="l" r="r" t="t"/>
              <a:pathLst>
                <a:path extrusionOk="0" fill="none" h="1267" w="1607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41"/>
            <p:cNvSpPr/>
            <p:nvPr/>
          </p:nvSpPr>
          <p:spPr>
            <a:xfrm>
              <a:off x="6302700" y="318475"/>
              <a:ext cx="28650" cy="63350"/>
            </a:xfrm>
            <a:custGeom>
              <a:rect b="b" l="l" r="r" t="t"/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41"/>
            <p:cNvSpPr/>
            <p:nvPr/>
          </p:nvSpPr>
          <p:spPr>
            <a:xfrm>
              <a:off x="6046975" y="318475"/>
              <a:ext cx="28650" cy="63350"/>
            </a:xfrm>
            <a:custGeom>
              <a:rect b="b" l="l" r="r" t="t"/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41"/>
            <p:cNvSpPr/>
            <p:nvPr/>
          </p:nvSpPr>
          <p:spPr>
            <a:xfrm>
              <a:off x="5973900" y="407375"/>
              <a:ext cx="401900" cy="272200"/>
            </a:xfrm>
            <a:custGeom>
              <a:rect b="b" l="l" r="r" t="t"/>
              <a:pathLst>
                <a:path extrusionOk="0" fill="none" h="10888" w="16076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41"/>
            <p:cNvSpPr/>
            <p:nvPr/>
          </p:nvSpPr>
          <p:spPr>
            <a:xfrm>
              <a:off x="6024450" y="456100"/>
              <a:ext cx="300800" cy="175375"/>
            </a:xfrm>
            <a:custGeom>
              <a:rect b="b" l="l" r="r" t="t"/>
              <a:pathLst>
                <a:path extrusionOk="0" fill="none" h="7015" w="12032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41"/>
            <p:cNvSpPr/>
            <p:nvPr/>
          </p:nvSpPr>
          <p:spPr>
            <a:xfrm>
              <a:off x="6024450" y="573000"/>
              <a:ext cx="300800" cy="25"/>
            </a:xfrm>
            <a:custGeom>
              <a:rect b="b" l="l" r="r" t="t"/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41"/>
            <p:cNvSpPr/>
            <p:nvPr/>
          </p:nvSpPr>
          <p:spPr>
            <a:xfrm>
              <a:off x="6024450" y="514550"/>
              <a:ext cx="300800" cy="25"/>
            </a:xfrm>
            <a:custGeom>
              <a:rect b="b" l="l" r="r" t="t"/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41"/>
            <p:cNvSpPr/>
            <p:nvPr/>
          </p:nvSpPr>
          <p:spPr>
            <a:xfrm>
              <a:off x="6264950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41"/>
            <p:cNvSpPr/>
            <p:nvPr/>
          </p:nvSpPr>
          <p:spPr>
            <a:xfrm>
              <a:off x="6204675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41"/>
            <p:cNvSpPr/>
            <p:nvPr/>
          </p:nvSpPr>
          <p:spPr>
            <a:xfrm>
              <a:off x="6145000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41"/>
            <p:cNvSpPr/>
            <p:nvPr/>
          </p:nvSpPr>
          <p:spPr>
            <a:xfrm>
              <a:off x="6084725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2" name="Google Shape;862;p41"/>
          <p:cNvGrpSpPr/>
          <p:nvPr/>
        </p:nvGrpSpPr>
        <p:grpSpPr>
          <a:xfrm>
            <a:off x="2432458" y="1037247"/>
            <a:ext cx="318976" cy="388976"/>
            <a:chOff x="1268550" y="929175"/>
            <a:chExt cx="407950" cy="497475"/>
          </a:xfrm>
        </p:grpSpPr>
        <p:sp>
          <p:nvSpPr>
            <p:cNvPr id="863" name="Google Shape;863;p41"/>
            <p:cNvSpPr/>
            <p:nvPr/>
          </p:nvSpPr>
          <p:spPr>
            <a:xfrm>
              <a:off x="12685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41"/>
            <p:cNvSpPr/>
            <p:nvPr/>
          </p:nvSpPr>
          <p:spPr>
            <a:xfrm>
              <a:off x="12989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41"/>
            <p:cNvSpPr/>
            <p:nvPr/>
          </p:nvSpPr>
          <p:spPr>
            <a:xfrm>
              <a:off x="15924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6" name="Google Shape;866;p41"/>
          <p:cNvGrpSpPr/>
          <p:nvPr/>
        </p:nvGrpSpPr>
        <p:grpSpPr>
          <a:xfrm>
            <a:off x="6605751" y="1052006"/>
            <a:ext cx="377071" cy="361844"/>
            <a:chOff x="6605925" y="948050"/>
            <a:chExt cx="482250" cy="462775"/>
          </a:xfrm>
        </p:grpSpPr>
        <p:sp>
          <p:nvSpPr>
            <p:cNvPr id="867" name="Google Shape;867;p41"/>
            <p:cNvSpPr/>
            <p:nvPr/>
          </p:nvSpPr>
          <p:spPr>
            <a:xfrm>
              <a:off x="6847025" y="1209875"/>
              <a:ext cx="60325" cy="200950"/>
            </a:xfrm>
            <a:custGeom>
              <a:rect b="b" l="l" r="r" t="t"/>
              <a:pathLst>
                <a:path extrusionOk="0" fill="none" h="8038" w="2413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41"/>
            <p:cNvSpPr/>
            <p:nvPr/>
          </p:nvSpPr>
          <p:spPr>
            <a:xfrm>
              <a:off x="6605925" y="971800"/>
              <a:ext cx="482250" cy="228350"/>
            </a:xfrm>
            <a:custGeom>
              <a:rect b="b" l="l" r="r" t="t"/>
              <a:pathLst>
                <a:path extrusionOk="0" fill="none" h="9134" w="1929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41"/>
            <p:cNvSpPr/>
            <p:nvPr/>
          </p:nvSpPr>
          <p:spPr>
            <a:xfrm>
              <a:off x="6847025" y="948050"/>
              <a:ext cx="25" cy="23775"/>
            </a:xfrm>
            <a:custGeom>
              <a:rect b="b" l="l" r="r" t="t"/>
              <a:pathLst>
                <a:path extrusionOk="0" fill="none" h="951" w="1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41"/>
            <p:cNvSpPr/>
            <p:nvPr/>
          </p:nvSpPr>
          <p:spPr>
            <a:xfrm>
              <a:off x="6847025" y="1001025"/>
              <a:ext cx="25" cy="183900"/>
            </a:xfrm>
            <a:custGeom>
              <a:rect b="b" l="l" r="r" t="t"/>
              <a:pathLst>
                <a:path extrusionOk="0" fill="none" h="7356" w="1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41"/>
            <p:cNvSpPr/>
            <p:nvPr/>
          </p:nvSpPr>
          <p:spPr>
            <a:xfrm>
              <a:off x="6872000" y="994325"/>
              <a:ext cx="85275" cy="190600"/>
            </a:xfrm>
            <a:custGeom>
              <a:rect b="b" l="l" r="r" t="t"/>
              <a:pathLst>
                <a:path extrusionOk="0" fill="none" h="7624" w="3411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41"/>
            <p:cNvSpPr/>
            <p:nvPr/>
          </p:nvSpPr>
          <p:spPr>
            <a:xfrm>
              <a:off x="6736825" y="994325"/>
              <a:ext cx="85275" cy="190600"/>
            </a:xfrm>
            <a:custGeom>
              <a:rect b="b" l="l" r="r" t="t"/>
              <a:pathLst>
                <a:path extrusionOk="0" fill="none" h="7624" w="3411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3" name="Google Shape;873;p41"/>
          <p:cNvGrpSpPr/>
          <p:nvPr/>
        </p:nvGrpSpPr>
        <p:grpSpPr>
          <a:xfrm>
            <a:off x="6693832" y="2123658"/>
            <a:ext cx="200909" cy="318527"/>
            <a:chOff x="6718575" y="2318625"/>
            <a:chExt cx="256950" cy="407375"/>
          </a:xfrm>
        </p:grpSpPr>
        <p:sp>
          <p:nvSpPr>
            <p:cNvPr id="874" name="Google Shape;874;p41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41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41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41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41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41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41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41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2" name="Google Shape;882;p41"/>
          <p:cNvGrpSpPr/>
          <p:nvPr/>
        </p:nvGrpSpPr>
        <p:grpSpPr>
          <a:xfrm>
            <a:off x="3997313" y="2706858"/>
            <a:ext cx="338035" cy="205698"/>
            <a:chOff x="3269900" y="3064500"/>
            <a:chExt cx="432325" cy="263075"/>
          </a:xfrm>
        </p:grpSpPr>
        <p:sp>
          <p:nvSpPr>
            <p:cNvPr id="883" name="Google Shape;883;p41"/>
            <p:cNvSpPr/>
            <p:nvPr/>
          </p:nvSpPr>
          <p:spPr>
            <a:xfrm>
              <a:off x="3269900" y="3064500"/>
              <a:ext cx="432325" cy="263075"/>
            </a:xfrm>
            <a:custGeom>
              <a:rect b="b" l="l" r="r" t="t"/>
              <a:pathLst>
                <a:path extrusionOk="0" fill="none" h="10523" w="17293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41"/>
            <p:cNvSpPr/>
            <p:nvPr/>
          </p:nvSpPr>
          <p:spPr>
            <a:xfrm>
              <a:off x="3445875" y="3155825"/>
              <a:ext cx="80400" cy="80400"/>
            </a:xfrm>
            <a:custGeom>
              <a:rect b="b" l="l" r="r" t="t"/>
              <a:pathLst>
                <a:path extrusionOk="0" fill="none" h="3216" w="3216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41"/>
            <p:cNvSpPr/>
            <p:nvPr/>
          </p:nvSpPr>
          <p:spPr>
            <a:xfrm>
              <a:off x="3381925" y="3091900"/>
              <a:ext cx="208275" cy="208275"/>
            </a:xfrm>
            <a:custGeom>
              <a:rect b="b" l="l" r="r" t="t"/>
              <a:pathLst>
                <a:path extrusionOk="0" fill="none" h="8331" w="8331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6" name="Google Shape;886;p41"/>
          <p:cNvGrpSpPr/>
          <p:nvPr/>
        </p:nvGrpSpPr>
        <p:grpSpPr>
          <a:xfrm>
            <a:off x="6670961" y="2644013"/>
            <a:ext cx="246631" cy="346616"/>
            <a:chOff x="6689325" y="2984125"/>
            <a:chExt cx="315425" cy="443300"/>
          </a:xfrm>
        </p:grpSpPr>
        <p:sp>
          <p:nvSpPr>
            <p:cNvPr id="887" name="Google Shape;887;p41"/>
            <p:cNvSpPr/>
            <p:nvPr/>
          </p:nvSpPr>
          <p:spPr>
            <a:xfrm>
              <a:off x="6689325" y="2984125"/>
              <a:ext cx="315425" cy="77975"/>
            </a:xfrm>
            <a:custGeom>
              <a:rect b="b" l="l" r="r" t="t"/>
              <a:pathLst>
                <a:path extrusionOk="0" fill="none" h="3119" w="12617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41"/>
            <p:cNvSpPr/>
            <p:nvPr/>
          </p:nvSpPr>
          <p:spPr>
            <a:xfrm>
              <a:off x="6702125" y="3069375"/>
              <a:ext cx="289850" cy="358050"/>
            </a:xfrm>
            <a:custGeom>
              <a:rect b="b" l="l" r="r" t="t"/>
              <a:pathLst>
                <a:path extrusionOk="0" fill="none" h="14322" w="11594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41"/>
            <p:cNvSpPr/>
            <p:nvPr/>
          </p:nvSpPr>
          <p:spPr>
            <a:xfrm>
              <a:off x="676117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41"/>
            <p:cNvSpPr/>
            <p:nvPr/>
          </p:nvSpPr>
          <p:spPr>
            <a:xfrm>
              <a:off x="684702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41"/>
            <p:cNvSpPr/>
            <p:nvPr/>
          </p:nvSpPr>
          <p:spPr>
            <a:xfrm>
              <a:off x="693287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2" name="Google Shape;892;p41"/>
          <p:cNvGrpSpPr/>
          <p:nvPr/>
        </p:nvGrpSpPr>
        <p:grpSpPr>
          <a:xfrm>
            <a:off x="2995171" y="3662359"/>
            <a:ext cx="238538" cy="385633"/>
            <a:chOff x="1988225" y="4286525"/>
            <a:chExt cx="305075" cy="493200"/>
          </a:xfrm>
        </p:grpSpPr>
        <p:sp>
          <p:nvSpPr>
            <p:cNvPr id="893" name="Google Shape;893;p41"/>
            <p:cNvSpPr/>
            <p:nvPr/>
          </p:nvSpPr>
          <p:spPr>
            <a:xfrm>
              <a:off x="2178800" y="4519725"/>
              <a:ext cx="114500" cy="114475"/>
            </a:xfrm>
            <a:custGeom>
              <a:rect b="b" l="l" r="r" t="t"/>
              <a:pathLst>
                <a:path extrusionOk="0" fill="none" h="4579" w="458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41"/>
            <p:cNvSpPr/>
            <p:nvPr/>
          </p:nvSpPr>
          <p:spPr>
            <a:xfrm>
              <a:off x="1988225" y="4539200"/>
              <a:ext cx="156500" cy="156500"/>
            </a:xfrm>
            <a:custGeom>
              <a:rect b="b" l="l" r="r" t="t"/>
              <a:pathLst>
                <a:path extrusionOk="0" fill="none" h="6260" w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41"/>
            <p:cNvSpPr/>
            <p:nvPr/>
          </p:nvSpPr>
          <p:spPr>
            <a:xfrm>
              <a:off x="2042425" y="4286525"/>
              <a:ext cx="239300" cy="236250"/>
            </a:xfrm>
            <a:custGeom>
              <a:rect b="b" l="l" r="r" t="t"/>
              <a:pathLst>
                <a:path extrusionOk="0" fill="none" h="9450" w="9572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41"/>
            <p:cNvSpPr/>
            <p:nvPr/>
          </p:nvSpPr>
          <p:spPr>
            <a:xfrm>
              <a:off x="2161750" y="4522750"/>
              <a:ext cx="25" cy="256975"/>
            </a:xfrm>
            <a:custGeom>
              <a:rect b="b" l="l" r="r" t="t"/>
              <a:pathLst>
                <a:path extrusionOk="0" fill="none" h="10279" w="1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41"/>
            <p:cNvSpPr/>
            <p:nvPr/>
          </p:nvSpPr>
          <p:spPr>
            <a:xfrm>
              <a:off x="2133750" y="4377850"/>
              <a:ext cx="56050" cy="56025"/>
            </a:xfrm>
            <a:custGeom>
              <a:rect b="b" l="l" r="r" t="t"/>
              <a:pathLst>
                <a:path extrusionOk="0" fill="none" h="2241" w="2242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41"/>
            <p:cNvSpPr/>
            <p:nvPr/>
          </p:nvSpPr>
          <p:spPr>
            <a:xfrm>
              <a:off x="2038150" y="4589125"/>
              <a:ext cx="87100" cy="87100"/>
            </a:xfrm>
            <a:custGeom>
              <a:rect b="b" l="l" r="r" t="t"/>
              <a:pathLst>
                <a:path extrusionOk="0" fill="none" h="3484" w="3484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41"/>
            <p:cNvSpPr/>
            <p:nvPr/>
          </p:nvSpPr>
          <p:spPr>
            <a:xfrm>
              <a:off x="2194025" y="4564150"/>
              <a:ext cx="54825" cy="54825"/>
            </a:xfrm>
            <a:custGeom>
              <a:rect b="b" l="l" r="r" t="t"/>
              <a:pathLst>
                <a:path extrusionOk="0" fill="none" h="2193" w="2193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0" name="Google Shape;900;p41"/>
          <p:cNvGrpSpPr/>
          <p:nvPr/>
        </p:nvGrpSpPr>
        <p:grpSpPr>
          <a:xfrm>
            <a:off x="3501237" y="3689491"/>
            <a:ext cx="288052" cy="364698"/>
            <a:chOff x="2635450" y="4321225"/>
            <a:chExt cx="368400" cy="466425"/>
          </a:xfrm>
        </p:grpSpPr>
        <p:sp>
          <p:nvSpPr>
            <p:cNvPr id="901" name="Google Shape;901;p41"/>
            <p:cNvSpPr/>
            <p:nvPr/>
          </p:nvSpPr>
          <p:spPr>
            <a:xfrm>
              <a:off x="2635450" y="4653050"/>
              <a:ext cx="368400" cy="134600"/>
            </a:xfrm>
            <a:custGeom>
              <a:rect b="b" l="l" r="r" t="t"/>
              <a:pathLst>
                <a:path extrusionOk="0" fill="none" h="5384" w="14736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41"/>
            <p:cNvSpPr/>
            <p:nvPr/>
          </p:nvSpPr>
          <p:spPr>
            <a:xfrm>
              <a:off x="2819350" y="4321225"/>
              <a:ext cx="25" cy="347075"/>
            </a:xfrm>
            <a:custGeom>
              <a:rect b="b" l="l" r="r" t="t"/>
              <a:pathLst>
                <a:path extrusionOk="0" fill="none" h="13883" w="1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41"/>
            <p:cNvSpPr/>
            <p:nvPr/>
          </p:nvSpPr>
          <p:spPr>
            <a:xfrm>
              <a:off x="2835175" y="4328525"/>
              <a:ext cx="114475" cy="114500"/>
            </a:xfrm>
            <a:custGeom>
              <a:rect b="b" l="l" r="r" t="t"/>
              <a:pathLst>
                <a:path extrusionOk="0" fill="none" h="4580" w="4579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41"/>
            <p:cNvSpPr/>
            <p:nvPr/>
          </p:nvSpPr>
          <p:spPr>
            <a:xfrm>
              <a:off x="2850400" y="4372975"/>
              <a:ext cx="54825" cy="54825"/>
            </a:xfrm>
            <a:custGeom>
              <a:rect b="b" l="l" r="r" t="t"/>
              <a:pathLst>
                <a:path extrusionOk="0" fill="none" h="2193" w="2193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41"/>
            <p:cNvSpPr/>
            <p:nvPr/>
          </p:nvSpPr>
          <p:spPr>
            <a:xfrm>
              <a:off x="2646425" y="4429600"/>
              <a:ext cx="156500" cy="156500"/>
            </a:xfrm>
            <a:custGeom>
              <a:rect b="b" l="l" r="r" t="t"/>
              <a:pathLst>
                <a:path extrusionOk="0" fill="none" h="6260" w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41"/>
            <p:cNvSpPr/>
            <p:nvPr/>
          </p:nvSpPr>
          <p:spPr>
            <a:xfrm>
              <a:off x="2696350" y="4479525"/>
              <a:ext cx="87100" cy="87100"/>
            </a:xfrm>
            <a:custGeom>
              <a:rect b="b" l="l" r="r" t="t"/>
              <a:pathLst>
                <a:path extrusionOk="0" fill="none" h="3484" w="3484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7" name="Google Shape;907;p41"/>
          <p:cNvGrpSpPr/>
          <p:nvPr/>
        </p:nvGrpSpPr>
        <p:grpSpPr>
          <a:xfrm>
            <a:off x="6634799" y="3680441"/>
            <a:ext cx="318976" cy="357074"/>
            <a:chOff x="6643075" y="4309650"/>
            <a:chExt cx="407950" cy="456675"/>
          </a:xfrm>
        </p:grpSpPr>
        <p:sp>
          <p:nvSpPr>
            <p:cNvPr id="908" name="Google Shape;908;p41"/>
            <p:cNvSpPr/>
            <p:nvPr/>
          </p:nvSpPr>
          <p:spPr>
            <a:xfrm>
              <a:off x="6643075" y="4698125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41"/>
            <p:cNvSpPr/>
            <p:nvPr/>
          </p:nvSpPr>
          <p:spPr>
            <a:xfrm>
              <a:off x="6643075" y="4727350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41"/>
            <p:cNvSpPr/>
            <p:nvPr/>
          </p:nvSpPr>
          <p:spPr>
            <a:xfrm>
              <a:off x="6643075" y="4751700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41"/>
            <p:cNvSpPr/>
            <p:nvPr/>
          </p:nvSpPr>
          <p:spPr>
            <a:xfrm>
              <a:off x="6672900" y="4309650"/>
              <a:ext cx="348900" cy="376300"/>
            </a:xfrm>
            <a:custGeom>
              <a:rect b="b" l="l" r="r" t="t"/>
              <a:pathLst>
                <a:path extrusionOk="0" fill="none" h="15052" w="13956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41"/>
            <p:cNvSpPr/>
            <p:nvPr/>
          </p:nvSpPr>
          <p:spPr>
            <a:xfrm>
              <a:off x="6805625" y="4452725"/>
              <a:ext cx="15850" cy="28050"/>
            </a:xfrm>
            <a:custGeom>
              <a:rect b="b" l="l" r="r" t="t"/>
              <a:pathLst>
                <a:path extrusionOk="0" fill="none" h="1122" w="634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41"/>
            <p:cNvSpPr/>
            <p:nvPr/>
          </p:nvSpPr>
          <p:spPr>
            <a:xfrm>
              <a:off x="6872600" y="4452725"/>
              <a:ext cx="15875" cy="28050"/>
            </a:xfrm>
            <a:custGeom>
              <a:rect b="b" l="l" r="r" t="t"/>
              <a:pathLst>
                <a:path extrusionOk="0" fill="none" h="1122" w="635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41"/>
            <p:cNvSpPr/>
            <p:nvPr/>
          </p:nvSpPr>
          <p:spPr>
            <a:xfrm>
              <a:off x="6709425" y="4414975"/>
              <a:ext cx="275250" cy="54825"/>
            </a:xfrm>
            <a:custGeom>
              <a:rect b="b" l="l" r="r" t="t"/>
              <a:pathLst>
                <a:path extrusionOk="0" fill="none" h="2193" w="1101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41"/>
            <p:cNvSpPr/>
            <p:nvPr/>
          </p:nvSpPr>
          <p:spPr>
            <a:xfrm>
              <a:off x="6733175" y="4382725"/>
              <a:ext cx="227750" cy="37150"/>
            </a:xfrm>
            <a:custGeom>
              <a:rect b="b" l="l" r="r" t="t"/>
              <a:pathLst>
                <a:path extrusionOk="0" fill="none" h="1486" w="911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41"/>
            <p:cNvSpPr/>
            <p:nvPr/>
          </p:nvSpPr>
          <p:spPr>
            <a:xfrm>
              <a:off x="6847025" y="4414975"/>
              <a:ext cx="25" cy="145550"/>
            </a:xfrm>
            <a:custGeom>
              <a:rect b="b" l="l" r="r" t="t"/>
              <a:pathLst>
                <a:path extrusionOk="0" fill="none" h="5822" w="1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7" name="Google Shape;917;p41"/>
          <p:cNvGrpSpPr/>
          <p:nvPr/>
        </p:nvGrpSpPr>
        <p:grpSpPr>
          <a:xfrm>
            <a:off x="5532671" y="4184610"/>
            <a:ext cx="420877" cy="403734"/>
            <a:chOff x="5233525" y="4954450"/>
            <a:chExt cx="538275" cy="516350"/>
          </a:xfrm>
        </p:grpSpPr>
        <p:sp>
          <p:nvSpPr>
            <p:cNvPr id="918" name="Google Shape;918;p41"/>
            <p:cNvSpPr/>
            <p:nvPr/>
          </p:nvSpPr>
          <p:spPr>
            <a:xfrm>
              <a:off x="5637825" y="4954450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41"/>
            <p:cNvSpPr/>
            <p:nvPr/>
          </p:nvSpPr>
          <p:spPr>
            <a:xfrm>
              <a:off x="5323025" y="4980625"/>
              <a:ext cx="88925" cy="88925"/>
            </a:xfrm>
            <a:custGeom>
              <a:rect b="b" l="l" r="r" t="t"/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41"/>
            <p:cNvSpPr/>
            <p:nvPr/>
          </p:nvSpPr>
          <p:spPr>
            <a:xfrm>
              <a:off x="5233525" y="5255225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41"/>
            <p:cNvSpPr/>
            <p:nvPr/>
          </p:nvSpPr>
          <p:spPr>
            <a:xfrm>
              <a:off x="5453325" y="5382475"/>
              <a:ext cx="88925" cy="88325"/>
            </a:xfrm>
            <a:custGeom>
              <a:rect b="b" l="l" r="r" t="t"/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41"/>
            <p:cNvSpPr/>
            <p:nvPr/>
          </p:nvSpPr>
          <p:spPr>
            <a:xfrm>
              <a:off x="5682875" y="5188875"/>
              <a:ext cx="88925" cy="89525"/>
            </a:xfrm>
            <a:custGeom>
              <a:rect b="b" l="l" r="r" t="t"/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41"/>
            <p:cNvSpPr/>
            <p:nvPr/>
          </p:nvSpPr>
          <p:spPr>
            <a:xfrm>
              <a:off x="5411925" y="5110925"/>
              <a:ext cx="188775" cy="189400"/>
            </a:xfrm>
            <a:custGeom>
              <a:rect b="b" l="l" r="r" t="t"/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41"/>
            <p:cNvSpPr/>
            <p:nvPr/>
          </p:nvSpPr>
          <p:spPr>
            <a:xfrm>
              <a:off x="5367475" y="5025075"/>
              <a:ext cx="81600" cy="105975"/>
            </a:xfrm>
            <a:custGeom>
              <a:rect b="b" l="l" r="r" t="t"/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41"/>
            <p:cNvSpPr/>
            <p:nvPr/>
          </p:nvSpPr>
          <p:spPr>
            <a:xfrm>
              <a:off x="5567800" y="4999500"/>
              <a:ext cx="115100" cy="133975"/>
            </a:xfrm>
            <a:custGeom>
              <a:rect b="b" l="l" r="r" t="t"/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41"/>
            <p:cNvSpPr/>
            <p:nvPr/>
          </p:nvSpPr>
          <p:spPr>
            <a:xfrm>
              <a:off x="5600075" y="5217475"/>
              <a:ext cx="127275" cy="16475"/>
            </a:xfrm>
            <a:custGeom>
              <a:rect b="b" l="l" r="r" t="t"/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41"/>
            <p:cNvSpPr/>
            <p:nvPr/>
          </p:nvSpPr>
          <p:spPr>
            <a:xfrm>
              <a:off x="5497775" y="5299675"/>
              <a:ext cx="4900" cy="126675"/>
            </a:xfrm>
            <a:custGeom>
              <a:rect b="b" l="l" r="r" t="t"/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41"/>
            <p:cNvSpPr/>
            <p:nvPr/>
          </p:nvSpPr>
          <p:spPr>
            <a:xfrm>
              <a:off x="5277975" y="5241825"/>
              <a:ext cx="141275" cy="58500"/>
            </a:xfrm>
            <a:custGeom>
              <a:rect b="b" l="l" r="r" t="t"/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9" name="Google Shape;929;p41"/>
          <p:cNvGrpSpPr/>
          <p:nvPr/>
        </p:nvGrpSpPr>
        <p:grpSpPr>
          <a:xfrm>
            <a:off x="5003267" y="4191745"/>
            <a:ext cx="428501" cy="389464"/>
            <a:chOff x="4556450" y="4963575"/>
            <a:chExt cx="548025" cy="498100"/>
          </a:xfrm>
        </p:grpSpPr>
        <p:sp>
          <p:nvSpPr>
            <p:cNvPr id="930" name="Google Shape;930;p41"/>
            <p:cNvSpPr/>
            <p:nvPr/>
          </p:nvSpPr>
          <p:spPr>
            <a:xfrm>
              <a:off x="4611850" y="5222350"/>
              <a:ext cx="436600" cy="239325"/>
            </a:xfrm>
            <a:custGeom>
              <a:rect b="b" l="l" r="r" t="t"/>
              <a:pathLst>
                <a:path extrusionOk="0" fill="none" h="9573" w="17464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41"/>
            <p:cNvSpPr/>
            <p:nvPr/>
          </p:nvSpPr>
          <p:spPr>
            <a:xfrm>
              <a:off x="4612475" y="4963575"/>
              <a:ext cx="435975" cy="125450"/>
            </a:xfrm>
            <a:custGeom>
              <a:rect b="b" l="l" r="r" t="t"/>
              <a:pathLst>
                <a:path extrusionOk="0" fill="none" h="5018" w="17439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41"/>
            <p:cNvSpPr/>
            <p:nvPr/>
          </p:nvSpPr>
          <p:spPr>
            <a:xfrm>
              <a:off x="4556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41"/>
            <p:cNvSpPr/>
            <p:nvPr/>
          </p:nvSpPr>
          <p:spPr>
            <a:xfrm>
              <a:off x="4830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41"/>
            <p:cNvSpPr/>
            <p:nvPr/>
          </p:nvSpPr>
          <p:spPr>
            <a:xfrm>
              <a:off x="4830450" y="5213225"/>
              <a:ext cx="25" cy="248450"/>
            </a:xfrm>
            <a:custGeom>
              <a:rect b="b" l="l" r="r" t="t"/>
              <a:pathLst>
                <a:path extrusionOk="0" fill="none" h="9938" w="1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5" name="Google Shape;935;p41"/>
          <p:cNvGrpSpPr/>
          <p:nvPr/>
        </p:nvGrpSpPr>
        <p:grpSpPr>
          <a:xfrm>
            <a:off x="1856393" y="4276014"/>
            <a:ext cx="414212" cy="229019"/>
            <a:chOff x="531800" y="5071350"/>
            <a:chExt cx="529750" cy="292900"/>
          </a:xfrm>
        </p:grpSpPr>
        <p:sp>
          <p:nvSpPr>
            <p:cNvPr id="936" name="Google Shape;936;p41"/>
            <p:cNvSpPr/>
            <p:nvPr/>
          </p:nvSpPr>
          <p:spPr>
            <a:xfrm>
              <a:off x="632875" y="5077450"/>
              <a:ext cx="272200" cy="185725"/>
            </a:xfrm>
            <a:custGeom>
              <a:rect b="b" l="l" r="r" t="t"/>
              <a:pathLst>
                <a:path extrusionOk="0" fill="none" h="7429" w="10888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41"/>
            <p:cNvSpPr/>
            <p:nvPr/>
          </p:nvSpPr>
          <p:spPr>
            <a:xfrm>
              <a:off x="886175" y="5071350"/>
              <a:ext cx="74300" cy="191825"/>
            </a:xfrm>
            <a:custGeom>
              <a:rect b="b" l="l" r="r" t="t"/>
              <a:pathLst>
                <a:path extrusionOk="0" fill="none" h="7673" w="2972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41"/>
            <p:cNvSpPr/>
            <p:nvPr/>
          </p:nvSpPr>
          <p:spPr>
            <a:xfrm>
              <a:off x="531800" y="5162075"/>
              <a:ext cx="202175" cy="202175"/>
            </a:xfrm>
            <a:custGeom>
              <a:rect b="b" l="l" r="r" t="t"/>
              <a:pathLst>
                <a:path extrusionOk="0" fill="none" h="8087" w="8087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41"/>
            <p:cNvSpPr/>
            <p:nvPr/>
          </p:nvSpPr>
          <p:spPr>
            <a:xfrm>
              <a:off x="859375" y="5162075"/>
              <a:ext cx="202175" cy="202175"/>
            </a:xfrm>
            <a:custGeom>
              <a:rect b="b" l="l" r="r" t="t"/>
              <a:pathLst>
                <a:path extrusionOk="0" fill="none" h="8087" w="8087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41"/>
            <p:cNvSpPr/>
            <p:nvPr/>
          </p:nvSpPr>
          <p:spPr>
            <a:xfrm>
              <a:off x="676100" y="5071350"/>
              <a:ext cx="86500" cy="7325"/>
            </a:xfrm>
            <a:custGeom>
              <a:rect b="b" l="l" r="r" t="t"/>
              <a:pathLst>
                <a:path extrusionOk="0" fill="none" h="293" w="346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41"/>
            <p:cNvSpPr/>
            <p:nvPr/>
          </p:nvSpPr>
          <p:spPr>
            <a:xfrm>
              <a:off x="941575" y="5244275"/>
              <a:ext cx="37175" cy="37175"/>
            </a:xfrm>
            <a:custGeom>
              <a:rect b="b" l="l" r="r" t="t"/>
              <a:pathLst>
                <a:path extrusionOk="0" fill="none" h="1487" w="1487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41"/>
            <p:cNvSpPr/>
            <p:nvPr/>
          </p:nvSpPr>
          <p:spPr>
            <a:xfrm>
              <a:off x="614600" y="5244275"/>
              <a:ext cx="37175" cy="37175"/>
            </a:xfrm>
            <a:custGeom>
              <a:rect b="b" l="l" r="r" t="t"/>
              <a:pathLst>
                <a:path extrusionOk="0" fill="none" h="1487" w="1487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cap="rnd" cmpd="sng" w="9525">
              <a:solidFill>
                <a:srgbClr val="7198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3" name="Google Shape;943;p41"/>
          <p:cNvSpPr txBox="1"/>
          <p:nvPr/>
        </p:nvSpPr>
        <p:spPr>
          <a:xfrm>
            <a:off x="96350" y="385238"/>
            <a:ext cx="1776300" cy="1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GB" sz="8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SlidesCarnival icons are editable shapes</a:t>
            </a:r>
            <a:r>
              <a:rPr b="0" i="0" lang="en-GB" sz="8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. </a:t>
            </a:r>
            <a:endParaRPr b="0" i="0" sz="800" u="none" cap="none" strike="noStrike">
              <a:solidFill>
                <a:srgbClr val="4D778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4D778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8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This means that you can:</a:t>
            </a:r>
            <a:endParaRPr b="0" i="0" sz="800" u="none" cap="none" strike="noStrike">
              <a:solidFill>
                <a:srgbClr val="4D778A"/>
              </a:solidFill>
              <a:latin typeface="Muli"/>
              <a:ea typeface="Muli"/>
              <a:cs typeface="Muli"/>
              <a:sym typeface="Muli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ts val="800"/>
              <a:buFont typeface="Muli"/>
              <a:buChar char="●"/>
            </a:pPr>
            <a:r>
              <a:rPr b="0" i="0" lang="en-GB" sz="8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Resize them without losing quality.</a:t>
            </a:r>
            <a:endParaRPr b="0" i="0" sz="800" u="none" cap="none" strike="noStrike">
              <a:solidFill>
                <a:srgbClr val="4D778A"/>
              </a:solidFill>
              <a:latin typeface="Muli"/>
              <a:ea typeface="Muli"/>
              <a:cs typeface="Muli"/>
              <a:sym typeface="Muli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ts val="800"/>
              <a:buFont typeface="Muli"/>
              <a:buChar char="●"/>
            </a:pPr>
            <a:r>
              <a:rPr b="0" i="0" lang="en-GB" sz="8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Change line color, width and style.</a:t>
            </a:r>
            <a:endParaRPr b="0" i="0" sz="800" u="none" cap="none" strike="noStrike">
              <a:solidFill>
                <a:srgbClr val="4D778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4D778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Isn’t that nice? :)</a:t>
            </a:r>
            <a:endParaRPr b="0" i="0" sz="800" u="none" cap="none" strike="noStrike">
              <a:solidFill>
                <a:srgbClr val="4D778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4D778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Examples:</a:t>
            </a:r>
            <a:endParaRPr b="0" i="0" sz="800" u="none" cap="none" strike="noStrike">
              <a:solidFill>
                <a:srgbClr val="4D778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4D778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4D778A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944" name="Google Shape;944;p41"/>
          <p:cNvGrpSpPr/>
          <p:nvPr/>
        </p:nvGrpSpPr>
        <p:grpSpPr>
          <a:xfrm>
            <a:off x="1072290" y="2105138"/>
            <a:ext cx="424543" cy="413525"/>
            <a:chOff x="5916675" y="927975"/>
            <a:chExt cx="516350" cy="502950"/>
          </a:xfrm>
        </p:grpSpPr>
        <p:sp>
          <p:nvSpPr>
            <p:cNvPr id="945" name="Google Shape;945;p41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38100">
              <a:solidFill>
                <a:srgbClr val="EDC67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41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38100">
              <a:solidFill>
                <a:srgbClr val="EDC67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7" name="Google Shape;947;p41"/>
          <p:cNvGrpSpPr/>
          <p:nvPr/>
        </p:nvGrpSpPr>
        <p:grpSpPr>
          <a:xfrm>
            <a:off x="207829" y="2795755"/>
            <a:ext cx="745713" cy="726360"/>
            <a:chOff x="5916675" y="927975"/>
            <a:chExt cx="516350" cy="502950"/>
          </a:xfrm>
        </p:grpSpPr>
        <p:sp>
          <p:nvSpPr>
            <p:cNvPr id="948" name="Google Shape;948;p41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cap="rnd" cmpd="sng" w="9525">
              <a:solidFill>
                <a:srgbClr val="EDC67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41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cap="rnd" cmpd="sng" w="9525">
              <a:solidFill>
                <a:srgbClr val="EDC67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0" name="Google Shape;950;p41"/>
          <p:cNvGrpSpPr/>
          <p:nvPr/>
        </p:nvGrpSpPr>
        <p:grpSpPr>
          <a:xfrm>
            <a:off x="207658" y="2105138"/>
            <a:ext cx="424543" cy="413525"/>
            <a:chOff x="5916675" y="927975"/>
            <a:chExt cx="516350" cy="502950"/>
          </a:xfrm>
        </p:grpSpPr>
        <p:sp>
          <p:nvSpPr>
            <p:cNvPr id="951" name="Google Shape;951;p41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12175">
              <a:solidFill>
                <a:srgbClr val="EDC67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41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12175">
              <a:solidFill>
                <a:srgbClr val="EDC67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3" name="Google Shape;953;p41"/>
          <p:cNvSpPr/>
          <p:nvPr/>
        </p:nvSpPr>
        <p:spPr>
          <a:xfrm>
            <a:off x="1260489" y="2336415"/>
            <a:ext cx="393505" cy="222282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38100">
            <a:solidFill>
              <a:srgbClr val="37A9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41"/>
          <p:cNvSpPr/>
          <p:nvPr/>
        </p:nvSpPr>
        <p:spPr>
          <a:xfrm>
            <a:off x="395857" y="2336415"/>
            <a:ext cx="393505" cy="222282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12175">
            <a:solidFill>
              <a:srgbClr val="37A9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41"/>
          <p:cNvSpPr/>
          <p:nvPr/>
        </p:nvSpPr>
        <p:spPr>
          <a:xfrm>
            <a:off x="537830" y="3201933"/>
            <a:ext cx="691194" cy="390439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9525">
            <a:solidFill>
              <a:srgbClr val="37A9D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41"/>
          <p:cNvSpPr txBox="1"/>
          <p:nvPr>
            <p:ph idx="12" type="sldNum"/>
          </p:nvPr>
        </p:nvSpPr>
        <p:spPr>
          <a:xfrm>
            <a:off x="0" y="4678200"/>
            <a:ext cx="4653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6"/>
          <p:cNvSpPr txBox="1"/>
          <p:nvPr>
            <p:ph idx="4294967295" type="ctrTitle"/>
          </p:nvPr>
        </p:nvSpPr>
        <p:spPr>
          <a:xfrm>
            <a:off x="925725" y="440350"/>
            <a:ext cx="5421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</a:pPr>
            <a:r>
              <a:rPr i="0" lang="en-GB" sz="1800" u="none" cap="none" strike="noStrike">
                <a:solidFill>
                  <a:srgbClr val="7198A9"/>
                </a:solidFill>
                <a:latin typeface="Muli"/>
                <a:ea typeface="Muli"/>
                <a:cs typeface="Muli"/>
                <a:sym typeface="Muli"/>
              </a:rPr>
              <a:t>Hello!</a:t>
            </a:r>
            <a:endParaRPr i="0" sz="1800" u="none" cap="none" strike="noStrike">
              <a:solidFill>
                <a:srgbClr val="7198A9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85" name="Google Shape;285;p16"/>
          <p:cNvSpPr txBox="1"/>
          <p:nvPr>
            <p:ph idx="4294967295" type="subTitle"/>
          </p:nvPr>
        </p:nvSpPr>
        <p:spPr>
          <a:xfrm>
            <a:off x="925725" y="1639972"/>
            <a:ext cx="54210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EDBE0"/>
              </a:buClr>
              <a:buSzPts val="1600"/>
              <a:buFont typeface="Muli"/>
              <a:buNone/>
            </a:pPr>
            <a:r>
              <a:rPr b="1" i="0" lang="en-GB" sz="3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I am </a:t>
            </a:r>
            <a:r>
              <a:rPr b="1" lang="en-GB" sz="3600">
                <a:solidFill>
                  <a:srgbClr val="B0D85B"/>
                </a:solidFill>
              </a:rPr>
              <a:t>XXX</a:t>
            </a:r>
            <a:endParaRPr b="1" i="0" sz="3600" u="none" cap="none" strike="noStrike">
              <a:solidFill>
                <a:srgbClr val="B0D85B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Lorem ipsum is here</a:t>
            </a:r>
            <a:endParaRPr b="1" i="0" sz="3600" u="none" cap="none" strike="noStrike">
              <a:solidFill>
                <a:srgbClr val="4D778A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86" name="Google Shape;286;p16"/>
          <p:cNvSpPr txBox="1"/>
          <p:nvPr>
            <p:ph idx="12" type="sldNum"/>
          </p:nvPr>
        </p:nvSpPr>
        <p:spPr>
          <a:xfrm>
            <a:off x="0" y="4678200"/>
            <a:ext cx="4653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7"/>
          <p:cNvSpPr txBox="1"/>
          <p:nvPr>
            <p:ph type="ctrTitle"/>
          </p:nvPr>
        </p:nvSpPr>
        <p:spPr>
          <a:xfrm>
            <a:off x="2014575" y="1583350"/>
            <a:ext cx="5114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1.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Transition headline</a:t>
            </a:r>
            <a:endParaRPr/>
          </a:p>
        </p:txBody>
      </p:sp>
      <p:sp>
        <p:nvSpPr>
          <p:cNvPr id="292" name="Google Shape;292;p17"/>
          <p:cNvSpPr txBox="1"/>
          <p:nvPr>
            <p:ph idx="1" type="subTitle"/>
          </p:nvPr>
        </p:nvSpPr>
        <p:spPr>
          <a:xfrm>
            <a:off x="2014575" y="2611454"/>
            <a:ext cx="51147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Let’s start with the first set of slides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8"/>
          <p:cNvSpPr txBox="1"/>
          <p:nvPr>
            <p:ph idx="1" type="body"/>
          </p:nvPr>
        </p:nvSpPr>
        <p:spPr>
          <a:xfrm>
            <a:off x="2901375" y="2161800"/>
            <a:ext cx="33414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-GB">
                <a:latin typeface="Muli"/>
                <a:ea typeface="Muli"/>
                <a:cs typeface="Muli"/>
                <a:sym typeface="Muli"/>
              </a:rPr>
              <a:t>Lorem Ipsum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8" name="Google Shape;298;p18"/>
          <p:cNvSpPr txBox="1"/>
          <p:nvPr>
            <p:ph idx="4294967295" type="sldNum"/>
          </p:nvPr>
        </p:nvSpPr>
        <p:spPr>
          <a:xfrm>
            <a:off x="4312650" y="4624800"/>
            <a:ext cx="5187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9" name="Google Shape;299;p18"/>
          <p:cNvSpPr txBox="1"/>
          <p:nvPr>
            <p:ph idx="12" type="sldNum"/>
          </p:nvPr>
        </p:nvSpPr>
        <p:spPr>
          <a:xfrm>
            <a:off x="4312650" y="4624800"/>
            <a:ext cx="5187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9"/>
          <p:cNvSpPr txBox="1"/>
          <p:nvPr>
            <p:ph type="title"/>
          </p:nvPr>
        </p:nvSpPr>
        <p:spPr>
          <a:xfrm>
            <a:off x="1842475" y="1197075"/>
            <a:ext cx="41154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This is a slide title</a:t>
            </a:r>
            <a:endParaRPr/>
          </a:p>
        </p:txBody>
      </p:sp>
      <p:sp>
        <p:nvSpPr>
          <p:cNvPr id="305" name="Google Shape;305;p19"/>
          <p:cNvSpPr txBox="1"/>
          <p:nvPr>
            <p:ph idx="1" type="body"/>
          </p:nvPr>
        </p:nvSpPr>
        <p:spPr>
          <a:xfrm>
            <a:off x="1842475" y="1918281"/>
            <a:ext cx="41154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■"/>
            </a:pPr>
            <a:r>
              <a:rPr lang="en-GB"/>
              <a:t>Here you have a list of items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GB"/>
              <a:t>And some text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GB"/>
              <a:t>But remember not to overload your slides with content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-GB"/>
              <a:t>Your audience will listen to you or read the content, but won’t do both. </a:t>
            </a:r>
            <a:endParaRPr/>
          </a:p>
        </p:txBody>
      </p:sp>
      <p:sp>
        <p:nvSpPr>
          <p:cNvPr id="306" name="Google Shape;306;p19"/>
          <p:cNvSpPr txBox="1"/>
          <p:nvPr>
            <p:ph idx="12" type="sldNum"/>
          </p:nvPr>
        </p:nvSpPr>
        <p:spPr>
          <a:xfrm>
            <a:off x="1" y="4624800"/>
            <a:ext cx="5187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0"/>
          <p:cNvSpPr txBox="1"/>
          <p:nvPr>
            <p:ph idx="4294967295" type="ctrTitle"/>
          </p:nvPr>
        </p:nvSpPr>
        <p:spPr>
          <a:xfrm>
            <a:off x="914043" y="2057900"/>
            <a:ext cx="5230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</a:pPr>
            <a:r>
              <a:rPr b="1" i="0" lang="en-GB" sz="6000" u="none" cap="none" strike="noStrike">
                <a:solidFill>
                  <a:srgbClr val="7198A9"/>
                </a:solidFill>
              </a:rPr>
              <a:t>Big concept</a:t>
            </a:r>
            <a:endParaRPr b="1" i="0" sz="6000" u="none" cap="none" strike="noStrike">
              <a:solidFill>
                <a:srgbClr val="7198A9"/>
              </a:solidFill>
            </a:endParaRPr>
          </a:p>
        </p:txBody>
      </p:sp>
      <p:sp>
        <p:nvSpPr>
          <p:cNvPr id="312" name="Google Shape;312;p20"/>
          <p:cNvSpPr txBox="1"/>
          <p:nvPr>
            <p:ph idx="4294967295" type="subTitle"/>
          </p:nvPr>
        </p:nvSpPr>
        <p:spPr>
          <a:xfrm>
            <a:off x="931400" y="3047901"/>
            <a:ext cx="36741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EDBE0"/>
              </a:buClr>
              <a:buSzPts val="1600"/>
              <a:buFont typeface="Muli"/>
              <a:buNone/>
            </a:pPr>
            <a:r>
              <a:rPr b="0" i="0" lang="en-GB" sz="14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Bring the attention of your audience over a key concept using icons or illustrations</a:t>
            </a:r>
            <a:endParaRPr b="0" i="0" sz="1400" u="none" cap="none" strike="noStrike">
              <a:solidFill>
                <a:srgbClr val="4D778A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13" name="Google Shape;313;p20"/>
          <p:cNvSpPr/>
          <p:nvPr/>
        </p:nvSpPr>
        <p:spPr>
          <a:xfrm>
            <a:off x="2655236" y="1877092"/>
            <a:ext cx="295187" cy="281855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9525">
            <a:solidFill>
              <a:srgbClr val="EDC67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4" name="Google Shape;314;p20"/>
          <p:cNvGrpSpPr/>
          <p:nvPr/>
        </p:nvGrpSpPr>
        <p:grpSpPr>
          <a:xfrm>
            <a:off x="1079170" y="1146436"/>
            <a:ext cx="325661" cy="326130"/>
            <a:chOff x="5294400" y="974850"/>
            <a:chExt cx="416500" cy="417100"/>
          </a:xfrm>
        </p:grpSpPr>
        <p:sp>
          <p:nvSpPr>
            <p:cNvPr id="315" name="Google Shape;315;p20"/>
            <p:cNvSpPr/>
            <p:nvPr/>
          </p:nvSpPr>
          <p:spPr>
            <a:xfrm>
              <a:off x="5325450" y="997975"/>
              <a:ext cx="151650" cy="154700"/>
            </a:xfrm>
            <a:custGeom>
              <a:rect b="b" l="l" r="r" t="t"/>
              <a:pathLst>
                <a:path extrusionOk="0" fill="none" h="6188" w="6066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cap="rnd" cmpd="sng" w="9525">
              <a:solidFill>
                <a:srgbClr val="CEDB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0"/>
            <p:cNvSpPr/>
            <p:nvPr/>
          </p:nvSpPr>
          <p:spPr>
            <a:xfrm>
              <a:off x="5294400" y="974850"/>
              <a:ext cx="416500" cy="417100"/>
            </a:xfrm>
            <a:custGeom>
              <a:rect b="b" l="l" r="r" t="t"/>
              <a:pathLst>
                <a:path extrusionOk="0" fill="none" h="16684" w="1666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cap="rnd" cmpd="sng" w="9525">
              <a:solidFill>
                <a:srgbClr val="CEDB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7" name="Google Shape;317;p20"/>
          <p:cNvGrpSpPr/>
          <p:nvPr/>
        </p:nvGrpSpPr>
        <p:grpSpPr>
          <a:xfrm>
            <a:off x="1404827" y="1472587"/>
            <a:ext cx="586760" cy="586760"/>
            <a:chOff x="5941025" y="3634400"/>
            <a:chExt cx="467650" cy="467650"/>
          </a:xfrm>
        </p:grpSpPr>
        <p:sp>
          <p:nvSpPr>
            <p:cNvPr id="318" name="Google Shape;318;p20"/>
            <p:cNvSpPr/>
            <p:nvPr/>
          </p:nvSpPr>
          <p:spPr>
            <a:xfrm>
              <a:off x="5941025" y="3634400"/>
              <a:ext cx="467650" cy="467650"/>
            </a:xfrm>
            <a:custGeom>
              <a:rect b="b" l="l" r="r" t="t"/>
              <a:pathLst>
                <a:path extrusionOk="0" fill="none" h="18706" w="18706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cap="rnd" cmpd="sng" w="9525">
              <a:solidFill>
                <a:srgbClr val="CEDB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0"/>
            <p:cNvSpPr/>
            <p:nvPr/>
          </p:nvSpPr>
          <p:spPr>
            <a:xfrm>
              <a:off x="6211975" y="3753150"/>
              <a:ext cx="19525" cy="18900"/>
            </a:xfrm>
            <a:custGeom>
              <a:rect b="b" l="l" r="r" t="t"/>
              <a:pathLst>
                <a:path extrusionOk="0" fill="none" h="756" w="781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cap="rnd" cmpd="sng" w="9525">
              <a:solidFill>
                <a:srgbClr val="CEDB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0"/>
            <p:cNvSpPr/>
            <p:nvPr/>
          </p:nvSpPr>
          <p:spPr>
            <a:xfrm>
              <a:off x="5943475" y="3695900"/>
              <a:ext cx="177800" cy="351350"/>
            </a:xfrm>
            <a:custGeom>
              <a:rect b="b" l="l" r="r" t="t"/>
              <a:pathLst>
                <a:path extrusionOk="0" fill="none" h="14054" w="7112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cap="rnd" cmpd="sng" w="9525">
              <a:solidFill>
                <a:srgbClr val="CEDB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0"/>
            <p:cNvSpPr/>
            <p:nvPr/>
          </p:nvSpPr>
          <p:spPr>
            <a:xfrm>
              <a:off x="6128575" y="3695900"/>
              <a:ext cx="86475" cy="47525"/>
            </a:xfrm>
            <a:custGeom>
              <a:rect b="b" l="l" r="r" t="t"/>
              <a:pathLst>
                <a:path extrusionOk="0" fill="none" h="1901" w="3459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cap="rnd" cmpd="sng" w="9525">
              <a:solidFill>
                <a:srgbClr val="CEDB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0"/>
            <p:cNvSpPr/>
            <p:nvPr/>
          </p:nvSpPr>
          <p:spPr>
            <a:xfrm>
              <a:off x="6357500" y="3940075"/>
              <a:ext cx="18900" cy="34725"/>
            </a:xfrm>
            <a:custGeom>
              <a:rect b="b" l="l" r="r" t="t"/>
              <a:pathLst>
                <a:path extrusionOk="0" fill="none" h="1389" w="756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cap="rnd" cmpd="sng" w="9525">
              <a:solidFill>
                <a:srgbClr val="CEDB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0"/>
            <p:cNvSpPr/>
            <p:nvPr/>
          </p:nvSpPr>
          <p:spPr>
            <a:xfrm>
              <a:off x="6202850" y="3720875"/>
              <a:ext cx="204000" cy="278875"/>
            </a:xfrm>
            <a:custGeom>
              <a:rect b="b" l="l" r="r" t="t"/>
              <a:pathLst>
                <a:path extrusionOk="0" fill="none" h="11155" w="816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cap="rnd" cmpd="sng" w="9525">
              <a:solidFill>
                <a:srgbClr val="CEDB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4" name="Google Shape;324;p20"/>
          <p:cNvGrpSpPr/>
          <p:nvPr/>
        </p:nvGrpSpPr>
        <p:grpSpPr>
          <a:xfrm>
            <a:off x="2950422" y="473437"/>
            <a:ext cx="1075601" cy="1075667"/>
            <a:chOff x="6643075" y="3664250"/>
            <a:chExt cx="407950" cy="407975"/>
          </a:xfrm>
        </p:grpSpPr>
        <p:sp>
          <p:nvSpPr>
            <p:cNvPr id="325" name="Google Shape;325;p20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9525">
              <a:solidFill>
                <a:srgbClr val="4D77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0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9525">
              <a:solidFill>
                <a:srgbClr val="4D77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7" name="Google Shape;327;p20"/>
          <p:cNvGrpSpPr/>
          <p:nvPr/>
        </p:nvGrpSpPr>
        <p:grpSpPr>
          <a:xfrm rot="1385783">
            <a:off x="2236723" y="1152387"/>
            <a:ext cx="468582" cy="468555"/>
            <a:chOff x="576250" y="4319400"/>
            <a:chExt cx="442075" cy="442050"/>
          </a:xfrm>
        </p:grpSpPr>
        <p:sp>
          <p:nvSpPr>
            <p:cNvPr id="328" name="Google Shape;328;p20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9525">
              <a:solidFill>
                <a:srgbClr val="4D77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0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9525">
              <a:solidFill>
                <a:srgbClr val="4D77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0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9525">
              <a:solidFill>
                <a:srgbClr val="4D77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0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9525">
              <a:solidFill>
                <a:srgbClr val="4D77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2" name="Google Shape;332;p20"/>
          <p:cNvSpPr/>
          <p:nvPr/>
        </p:nvSpPr>
        <p:spPr>
          <a:xfrm rot="6304741">
            <a:off x="2778432" y="584492"/>
            <a:ext cx="190685" cy="182038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9525">
            <a:solidFill>
              <a:srgbClr val="EDC67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0"/>
          <p:cNvSpPr/>
          <p:nvPr/>
        </p:nvSpPr>
        <p:spPr>
          <a:xfrm rot="1735981">
            <a:off x="3689067" y="1509746"/>
            <a:ext cx="203906" cy="194698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9525">
            <a:solidFill>
              <a:srgbClr val="EDC67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0"/>
          <p:cNvSpPr txBox="1"/>
          <p:nvPr>
            <p:ph idx="12" type="sldNum"/>
          </p:nvPr>
        </p:nvSpPr>
        <p:spPr>
          <a:xfrm>
            <a:off x="0" y="4678200"/>
            <a:ext cx="4653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1"/>
          <p:cNvSpPr txBox="1"/>
          <p:nvPr>
            <p:ph idx="1" type="body"/>
          </p:nvPr>
        </p:nvSpPr>
        <p:spPr>
          <a:xfrm>
            <a:off x="1842475" y="1818975"/>
            <a:ext cx="2172900" cy="3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b="1" lang="en-GB">
                <a:solidFill>
                  <a:srgbClr val="37A9DD"/>
                </a:solidFill>
              </a:rPr>
              <a:t>White</a:t>
            </a:r>
            <a:endParaRPr b="1">
              <a:solidFill>
                <a:srgbClr val="37A9D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GB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340" name="Google Shape;340;p21"/>
          <p:cNvSpPr txBox="1"/>
          <p:nvPr>
            <p:ph type="title"/>
          </p:nvPr>
        </p:nvSpPr>
        <p:spPr>
          <a:xfrm>
            <a:off x="1842475" y="1197075"/>
            <a:ext cx="44064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You can also split your content</a:t>
            </a:r>
            <a:endParaRPr/>
          </a:p>
        </p:txBody>
      </p:sp>
      <p:sp>
        <p:nvSpPr>
          <p:cNvPr id="341" name="Google Shape;341;p21"/>
          <p:cNvSpPr txBox="1"/>
          <p:nvPr>
            <p:ph idx="2" type="body"/>
          </p:nvPr>
        </p:nvSpPr>
        <p:spPr>
          <a:xfrm>
            <a:off x="4063136" y="1818975"/>
            <a:ext cx="2185800" cy="3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b="1" lang="en-GB">
                <a:solidFill>
                  <a:srgbClr val="37A9DD"/>
                </a:solidFill>
              </a:rPr>
              <a:t>Black</a:t>
            </a:r>
            <a:endParaRPr b="1">
              <a:solidFill>
                <a:srgbClr val="37A9D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GB"/>
              <a:t>Is the color of coal, ebony, and of outer space. It is the darkest color, the result of the absence of or complete absorption of light.</a:t>
            </a:r>
            <a:endParaRPr/>
          </a:p>
        </p:txBody>
      </p:sp>
      <p:sp>
        <p:nvSpPr>
          <p:cNvPr id="342" name="Google Shape;342;p21"/>
          <p:cNvSpPr txBox="1"/>
          <p:nvPr>
            <p:ph idx="12" type="sldNum"/>
          </p:nvPr>
        </p:nvSpPr>
        <p:spPr>
          <a:xfrm>
            <a:off x="1" y="4624800"/>
            <a:ext cx="5187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2"/>
          <p:cNvSpPr txBox="1"/>
          <p:nvPr>
            <p:ph type="title"/>
          </p:nvPr>
        </p:nvSpPr>
        <p:spPr>
          <a:xfrm>
            <a:off x="1842475" y="1197075"/>
            <a:ext cx="44418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In two or three columns</a:t>
            </a:r>
            <a:endParaRPr/>
          </a:p>
        </p:txBody>
      </p:sp>
      <p:sp>
        <p:nvSpPr>
          <p:cNvPr id="348" name="Google Shape;348;p22"/>
          <p:cNvSpPr txBox="1"/>
          <p:nvPr>
            <p:ph idx="1" type="body"/>
          </p:nvPr>
        </p:nvSpPr>
        <p:spPr>
          <a:xfrm>
            <a:off x="1842475" y="1818975"/>
            <a:ext cx="1431300" cy="31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b="1" lang="en-GB">
                <a:solidFill>
                  <a:srgbClr val="B0D85B"/>
                </a:solidFill>
              </a:rPr>
              <a:t>Yellow</a:t>
            </a:r>
            <a:endParaRPr b="1">
              <a:solidFill>
                <a:srgbClr val="B0D85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-GB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349" name="Google Shape;349;p22"/>
          <p:cNvSpPr txBox="1"/>
          <p:nvPr>
            <p:ph idx="2" type="body"/>
          </p:nvPr>
        </p:nvSpPr>
        <p:spPr>
          <a:xfrm>
            <a:off x="3347475" y="1818975"/>
            <a:ext cx="1431300" cy="31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b="1" lang="en-GB">
                <a:solidFill>
                  <a:srgbClr val="B0D85B"/>
                </a:solidFill>
              </a:rPr>
              <a:t>Blue</a:t>
            </a:r>
            <a:endParaRPr b="1">
              <a:solidFill>
                <a:srgbClr val="B0D85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-GB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350" name="Google Shape;350;p22"/>
          <p:cNvSpPr txBox="1"/>
          <p:nvPr>
            <p:ph idx="3" type="body"/>
          </p:nvPr>
        </p:nvSpPr>
        <p:spPr>
          <a:xfrm>
            <a:off x="4852474" y="1818975"/>
            <a:ext cx="1431300" cy="31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b="1" lang="en-GB">
                <a:solidFill>
                  <a:srgbClr val="B0D85B"/>
                </a:solidFill>
              </a:rPr>
              <a:t>Red</a:t>
            </a:r>
            <a:endParaRPr b="1">
              <a:solidFill>
                <a:srgbClr val="B0D85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-GB"/>
              <a:t>Is the color of blood, and because of this it has historically been associated with sacrifice, danger and courage.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351" name="Google Shape;351;p22"/>
          <p:cNvSpPr txBox="1"/>
          <p:nvPr>
            <p:ph idx="12" type="sldNum"/>
          </p:nvPr>
        </p:nvSpPr>
        <p:spPr>
          <a:xfrm>
            <a:off x="1" y="4624800"/>
            <a:ext cx="5187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itan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